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1643-05DB-435C-A4E8-F1D3546A8FA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95F8-39CA-49F3-B77A-530AAFB2666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692696"/>
          <a:ext cx="3055937" cy="5760640"/>
        </p:xfrm>
        <a:graphic>
          <a:graphicData uri="http://schemas.openxmlformats.org/presentationml/2006/ole">
            <p:oleObj spid="_x0000_s1026" name="Documento" r:id="rId3" imgW="7815587" imgH="10392888" progId="Word.Document.12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275856" y="260648"/>
            <a:ext cx="561662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00CC"/>
                </a:solidFill>
              </a:rPr>
              <a:t>SI E‘ SVOLTO L’INCONTRO ONLINE “CRESCERE FRA CASA E SCUOLA” </a:t>
            </a:r>
            <a:endParaRPr lang="it-IT" sz="2800" b="1" dirty="0">
              <a:solidFill>
                <a:srgbClr val="0000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5877272"/>
            <a:ext cx="568863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L’INCONTRO HA VISTO COINVOLTI MOLTI GENITORI E DOCENTI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TENTE\Desktop\Nuova cartella\IMG_20211019_211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4824536" cy="4248472"/>
          </a:xfrm>
          <a:prstGeom prst="rect">
            <a:avLst/>
          </a:prstGeom>
          <a:ln w="2286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e 8"/>
          <p:cNvSpPr/>
          <p:nvPr/>
        </p:nvSpPr>
        <p:spPr>
          <a:xfrm>
            <a:off x="7668344" y="357301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316416" y="314096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932040" y="465313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444208" y="443711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244408" y="414908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20072" y="357301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876256" y="314096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236296" y="458112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084168" y="2636912"/>
            <a:ext cx="152400" cy="15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5292080" y="40050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TENTE\Desktop\Nuova cartella\IMG_20211019_21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104456" cy="3816424"/>
          </a:xfrm>
          <a:prstGeom prst="rect">
            <a:avLst/>
          </a:prstGeom>
          <a:ln w="2286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404664"/>
            <a:ext cx="4536504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QUANTE PAROLE  VENGONO IN MENTE PER DEFINIRE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CASA E SCUOLA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980728"/>
            <a:ext cx="3600400" cy="48320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00CC"/>
                </a:solidFill>
              </a:rPr>
              <a:t>CASA</a:t>
            </a:r>
          </a:p>
          <a:p>
            <a:pPr algn="ctr"/>
            <a:r>
              <a:rPr lang="it-IT" b="1" dirty="0" smtClean="0">
                <a:solidFill>
                  <a:srgbClr val="0000CC"/>
                </a:solidFill>
              </a:rPr>
              <a:t>Famiglia, calore, rifugio,casa, abbraccio, affetti,mamma, serenità, camino,amori,profumo, relax,accogliente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SCUOLA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Luminosa, tranquillità con regole comprensiva,crescita,crisi dell’abbandono,autonomia, fiducia,conoscenza, crescita, amicizia, incontro,felicità, sicurezza,scuola,azione,banchi, evoluzione, ampia,apprendimento, educazione, crescita, gioia di sperimentare insieme,insegniamo-impariamo.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403648" y="371703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419872" y="371703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483768" y="45811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187624" y="465313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771800" y="33569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995936" y="42210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475656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067944" y="33569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059832" y="465313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55576" y="32849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491880" y="33569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11560" y="42210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412776"/>
            <a:ext cx="4572000" cy="474713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…La</a:t>
            </a:r>
            <a:r>
              <a:rPr lang="it-IT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bambina quindi non ebbe altra scelta che andare avanti e iniziò il suo cammino… faticosamente e con paura.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era facile per lei, pensava mentre procedeva con lentezza, perché la casa in cui aveva vissuto sino ad allora non l’aveva mai messa alla prova!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non aveva alternative. Doveva camminare, andare avanti, ma poteva anche fermarsi quando voleva. L’unica regola era di non poter percorrere la stessa strada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29 Settembre | &amp;quot;Fiabe nel Bosco&amp;quot;: un sentiero di fiabe narrate a Rezzato -  Il Punto Brescia 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4026741" cy="37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332656"/>
            <a:ext cx="6192688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UNA </a:t>
            </a:r>
            <a:r>
              <a:rPr lang="it-IT" sz="2400" b="1" dirty="0" err="1" smtClean="0">
                <a:solidFill>
                  <a:srgbClr val="0000CC"/>
                </a:solidFill>
              </a:rPr>
              <a:t>STORIA…PER</a:t>
            </a:r>
            <a:r>
              <a:rPr lang="it-IT" sz="2400" b="1" dirty="0" smtClean="0">
                <a:solidFill>
                  <a:srgbClr val="0000CC"/>
                </a:solidFill>
              </a:rPr>
              <a:t> </a:t>
            </a:r>
            <a:r>
              <a:rPr lang="it-IT" sz="2400" b="1" dirty="0" err="1" smtClean="0">
                <a:solidFill>
                  <a:srgbClr val="0000CC"/>
                </a:solidFill>
              </a:rPr>
              <a:t>RIFLETTERE…</a:t>
            </a:r>
            <a:endParaRPr lang="it-IT" sz="2400" b="1" dirty="0" smtClean="0">
              <a:solidFill>
                <a:srgbClr val="0000CC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0000CC"/>
                </a:solidFill>
              </a:rPr>
              <a:t>C’ERA UNA </a:t>
            </a:r>
            <a:r>
              <a:rPr lang="it-IT" sz="2800" b="1" dirty="0" err="1" smtClean="0">
                <a:solidFill>
                  <a:srgbClr val="0000CC"/>
                </a:solidFill>
              </a:rPr>
              <a:t>VOLTA…</a:t>
            </a:r>
            <a:endParaRPr lang="it-IT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4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tenti al lupo ! Il bosco e il lupo tra le righe dei fratelli Grimm e di  Marisa Fenoglio... - BerlinItaly P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2487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16632"/>
            <a:ext cx="5240424" cy="27908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Però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un certo punto ebbe la tentazione di voltarsi… e lo fece!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Rimase incredula perché si accorse che nonostante le sue paure aveva segnato il suo cammino!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sapeva quanto ancora doveva camminare e quanto mancava per uscire da quel bosco.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porse l’attenzione verso ciò che aveva intorno e continuò a camminare alla ricerca del suo sentiero.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140968"/>
            <a:ext cx="5544616" cy="326243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it-IT" sz="1200" i="1" dirty="0" smtClean="0">
              <a:latin typeface="Arial" pitchFamily="34" charset="0"/>
              <a:cs typeface="Arial" pitchFamily="34" charset="0"/>
            </a:endParaRPr>
          </a:p>
          <a:p>
            <a:endParaRPr lang="it-IT" sz="12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 ho provato quasi tutte le emozioni che lei ha elencato mentre la bimba era felicissima quindi basta quello per farle sparire</a:t>
            </a:r>
          </a:p>
          <a:p>
            <a:pPr algn="ctr"/>
            <a:r>
              <a:rPr lang="it-IT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Angoscia; il pezzo che mi ha colpito di più “tu cammina e dal bosco uscirai; mi ha lasciato speranza, coraggio; mi ha colpito il raggio di luce che entra nella stanza,cioè il momento in cui la bambina si rende conto per la prima volta che c’è dell’altro oltre quello che è il suo mondo; desiderio di approfondire il desiderio di consapevolezza perché ogni piccolo passo in questa direzione mi fa capire quanto ancora manca e mia figlia che cresce mi pone di continuo sempre davanti a sfide nuove; fiducia negli altri (amici,maestre, propri figli) e in ogni bosco c’è un opportunità da cogliere; il cammino che comunque si traccia nonostante tutte le difficoltà che ci possono essere;il finale il fatto che la storia non sia conclusa;mi colpisce la bambina che percepisce un sentimento quasi un po’ doloroso il senso del cammino della vita, che va comunque avanti,in questo finale non finale abbastanza metaforico</a:t>
            </a:r>
            <a:r>
              <a:rPr lang="it-IT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3140968"/>
            <a:ext cx="40324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RIFLESSIONI</a:t>
            </a:r>
            <a:endParaRPr lang="it-IT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424</Words>
  <Application>Microsoft Office PowerPoint</Application>
  <PresentationFormat>Presentazione su schermo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Tema di Office</vt:lpstr>
      <vt:lpstr>Documento di Microsoft Office Word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10</cp:revision>
  <dcterms:created xsi:type="dcterms:W3CDTF">2021-10-20T06:42:49Z</dcterms:created>
  <dcterms:modified xsi:type="dcterms:W3CDTF">2021-10-20T08:15:07Z</dcterms:modified>
</cp:coreProperties>
</file>