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_rels/notesSlide2.xml.rels" ContentType="application/vnd.openxmlformats-package.relationships+xml"/>
  <Override PartName="/ppt/notesSlides/notesSlide2.xml" ContentType="application/vnd.openxmlformats-officedocument.presentationml.notesSlide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_rels/slideLayout39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media/image1.jpeg" ContentType="image/jpeg"/>
  <Override PartName="/ppt/media/image9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5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it-IT" sz="1800" spc="-1" strike="noStrike">
                <a:solidFill>
                  <a:srgbClr val="000000"/>
                </a:solidFill>
                <a:latin typeface="Calibri"/>
              </a:rPr>
              <a:t>Fai clic per spostare la diapositiva</a:t>
            </a:r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it-IT" sz="2000" spc="-1" strike="noStrike">
                <a:latin typeface="Arial"/>
              </a:rPr>
              <a:t>Fai clic per modificare il formato delle note</a:t>
            </a:r>
            <a:endParaRPr b="0" lang="it-IT" sz="2000" spc="-1" strike="noStrike">
              <a:latin typeface="Arial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it-IT" sz="1400" spc="-1" strike="noStrike">
                <a:latin typeface="Times New Roman"/>
              </a:rPr>
              <a:t>&lt;intestazione&gt;</a:t>
            </a:r>
            <a:endParaRPr b="0" lang="it-IT" sz="1400" spc="-1" strike="noStrike">
              <a:latin typeface="Times New Roman"/>
            </a:endParaRPr>
          </a:p>
        </p:txBody>
      </p:sp>
      <p:sp>
        <p:nvSpPr>
          <p:cNvPr id="167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it-IT" sz="1400" spc="-1" strike="noStrike">
                <a:latin typeface="Times New Roman"/>
              </a:rPr>
              <a:t>&lt;data/ora&gt;</a:t>
            </a:r>
            <a:endParaRPr b="0" lang="it-IT" sz="1400" spc="-1" strike="noStrike">
              <a:latin typeface="Times New Roman"/>
            </a:endParaRPr>
          </a:p>
        </p:txBody>
      </p:sp>
      <p:sp>
        <p:nvSpPr>
          <p:cNvPr id="168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it-IT" sz="1400" spc="-1" strike="noStrike">
                <a:latin typeface="Times New Roman"/>
              </a:rPr>
              <a:t>&lt;piè di pagina&gt;</a:t>
            </a:r>
            <a:endParaRPr b="0" lang="it-IT" sz="1400" spc="-1" strike="noStrike">
              <a:latin typeface="Times New Roman"/>
            </a:endParaRPr>
          </a:p>
        </p:txBody>
      </p:sp>
      <p:sp>
        <p:nvSpPr>
          <p:cNvPr id="169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C556224F-E5E1-4BB3-9B94-040D53FFC1C1}" type="slidenum">
              <a:rPr b="0" lang="it-IT" sz="1400" spc="-1" strike="noStrike">
                <a:latin typeface="Times New Roman"/>
              </a:rPr>
              <a:t>&lt;numero&gt;</a:t>
            </a:fld>
            <a:endParaRPr b="0" lang="it-IT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23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p>
            <a:endParaRPr b="0" lang="it-IT" sz="2000" spc="-1" strike="noStrike">
              <a:latin typeface="Arial"/>
            </a:endParaRPr>
          </a:p>
        </p:txBody>
      </p:sp>
      <p:sp>
        <p:nvSpPr>
          <p:cNvPr id="236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66D45C5A-40B8-4000-B69E-AA4D881DC95E}" type="slidenum">
              <a:rPr b="0" lang="it-IT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&lt;numero&gt;</a:t>
            </a:fld>
            <a:endParaRPr b="0" lang="it-IT" sz="12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6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0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2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3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it-IT" sz="4400" spc="-1" strike="noStrike">
                <a:solidFill>
                  <a:srgbClr val="000000"/>
                </a:solidFill>
                <a:latin typeface="Calibri"/>
              </a:rPr>
              <a:t>Fare clic per modificare lo stile del titolo</a:t>
            </a:r>
            <a:endParaRPr b="0" lang="it-IT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9F146D99-5681-4A29-B118-89255F0751D8}" type="datetime">
              <a:rPr b="0" lang="it-IT" sz="1200" spc="-1" strike="noStrike">
                <a:solidFill>
                  <a:srgbClr val="8b8b8b"/>
                </a:solidFill>
                <a:latin typeface="Calibri"/>
              </a:rPr>
              <a:t>19/11/20</a:t>
            </a:fld>
            <a:endParaRPr b="0" lang="it-IT" sz="12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it-IT" sz="2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EDFEEB9B-D305-4899-A55B-8E4496310683}" type="slidenum">
              <a:rPr b="0" lang="it-IT" sz="1200" spc="-1" strike="noStrike">
                <a:solidFill>
                  <a:srgbClr val="8b8b8b"/>
                </a:solidFill>
                <a:latin typeface="Calibri"/>
              </a:rPr>
              <a:t>&lt;numero&gt;</a:t>
            </a:fld>
            <a:endParaRPr b="0" lang="it-IT" sz="12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solidFill>
                  <a:srgbClr val="000000"/>
                </a:solidFill>
                <a:latin typeface="Calibri"/>
              </a:rPr>
              <a:t>Fai clic per modificare il formato del testo della struttura</a:t>
            </a:r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400" spc="-1" strike="noStrike">
                <a:solidFill>
                  <a:srgbClr val="000000"/>
                </a:solidFill>
                <a:latin typeface="Calibri"/>
              </a:rPr>
              <a:t>Secondo livello struttura</a:t>
            </a:r>
            <a:endParaRPr b="0" lang="it-IT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solidFill>
                  <a:srgbClr val="000000"/>
                </a:solidFill>
                <a:latin typeface="Calibri"/>
              </a:rPr>
              <a:t>Terzo livello struttura</a:t>
            </a:r>
            <a:endParaRPr b="0" lang="it-IT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000" spc="-1" strike="noStrike">
                <a:solidFill>
                  <a:srgbClr val="000000"/>
                </a:solidFill>
                <a:latin typeface="Calibri"/>
              </a:rPr>
              <a:t>Quarto livello struttura</a:t>
            </a:r>
            <a:endParaRPr b="0" lang="it-IT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solidFill>
                  <a:srgbClr val="000000"/>
                </a:solidFill>
                <a:latin typeface="Calibri"/>
              </a:rPr>
              <a:t>Quinto livello struttura</a:t>
            </a:r>
            <a:endParaRPr b="0" lang="it-IT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solidFill>
                  <a:srgbClr val="000000"/>
                </a:solidFill>
                <a:latin typeface="Calibri"/>
              </a:rPr>
              <a:t>Sesto livello struttura</a:t>
            </a:r>
            <a:endParaRPr b="0" lang="it-IT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solidFill>
                  <a:srgbClr val="000000"/>
                </a:solidFill>
                <a:latin typeface="Calibri"/>
              </a:rPr>
              <a:t>Settimo livello struttura</a:t>
            </a:r>
            <a:endParaRPr b="0" lang="it-IT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it-IT" sz="4400" spc="-1" strike="noStrike">
                <a:solidFill>
                  <a:srgbClr val="000000"/>
                </a:solidFill>
                <a:latin typeface="Calibri"/>
              </a:rPr>
              <a:t>Fare clic per modificare lo stile del titolo</a:t>
            </a:r>
            <a:endParaRPr b="0" lang="it-IT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4C3F80EC-E7AD-42D8-BBAD-902AC2A73B5C}" type="datetime">
              <a:rPr b="0" lang="it-IT" sz="1200" spc="-1" strike="noStrike">
                <a:solidFill>
                  <a:srgbClr val="8b8b8b"/>
                </a:solidFill>
                <a:latin typeface="Calibri"/>
              </a:rPr>
              <a:t>19/11/20</a:t>
            </a:fld>
            <a:endParaRPr b="0" lang="it-IT" sz="1200" spc="-1" strike="noStrike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it-IT" sz="24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6356046C-70EF-40B2-AF90-59E71FC9EF89}" type="slidenum">
              <a:rPr b="0" lang="it-IT" sz="1200" spc="-1" strike="noStrike">
                <a:solidFill>
                  <a:srgbClr val="8b8b8b"/>
                </a:solidFill>
                <a:latin typeface="Calibri"/>
              </a:rPr>
              <a:t>&lt;numero&gt;</a:t>
            </a:fld>
            <a:endParaRPr b="0" lang="it-IT" sz="1200" spc="-1" strike="noStrike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solidFill>
                  <a:srgbClr val="000000"/>
                </a:solidFill>
                <a:latin typeface="Calibri"/>
              </a:rPr>
              <a:t>Fai clic per modificare il formato del testo della struttura</a:t>
            </a:r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400" spc="-1" strike="noStrike">
                <a:solidFill>
                  <a:srgbClr val="000000"/>
                </a:solidFill>
                <a:latin typeface="Calibri"/>
              </a:rPr>
              <a:t>Secondo livello struttura</a:t>
            </a:r>
            <a:endParaRPr b="0" lang="it-IT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solidFill>
                  <a:srgbClr val="000000"/>
                </a:solidFill>
                <a:latin typeface="Calibri"/>
              </a:rPr>
              <a:t>Terzo livello struttura</a:t>
            </a:r>
            <a:endParaRPr b="0" lang="it-IT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000" spc="-1" strike="noStrike">
                <a:solidFill>
                  <a:srgbClr val="000000"/>
                </a:solidFill>
                <a:latin typeface="Calibri"/>
              </a:rPr>
              <a:t>Quarto livello struttura</a:t>
            </a:r>
            <a:endParaRPr b="0" lang="it-IT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solidFill>
                  <a:srgbClr val="000000"/>
                </a:solidFill>
                <a:latin typeface="Calibri"/>
              </a:rPr>
              <a:t>Quinto livello struttura</a:t>
            </a:r>
            <a:endParaRPr b="0" lang="it-IT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solidFill>
                  <a:srgbClr val="000000"/>
                </a:solidFill>
                <a:latin typeface="Calibri"/>
              </a:rPr>
              <a:t>Sesto livello struttura</a:t>
            </a:r>
            <a:endParaRPr b="0" lang="it-IT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solidFill>
                  <a:srgbClr val="000000"/>
                </a:solidFill>
                <a:latin typeface="Calibri"/>
              </a:rPr>
              <a:t>Settimo livello struttura</a:t>
            </a:r>
            <a:endParaRPr b="0" lang="it-IT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0D018C28-0CD1-496C-A277-44BF6E34153F}" type="datetime">
              <a:rPr b="0" lang="it-IT" sz="1200" spc="-1" strike="noStrike">
                <a:solidFill>
                  <a:srgbClr val="8b8b8b"/>
                </a:solidFill>
                <a:latin typeface="Calibri"/>
              </a:rPr>
              <a:t>19/11/20</a:t>
            </a:fld>
            <a:endParaRPr b="0" lang="it-IT" sz="1200" spc="-1" strike="noStrike">
              <a:latin typeface="Times New Roman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it-IT" sz="2400" spc="-1" strike="noStrike"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B85CFAF2-F989-4FAF-8BF7-8011FAEB02C9}" type="slidenum">
              <a:rPr b="0" lang="it-IT" sz="1200" spc="-1" strike="noStrike">
                <a:solidFill>
                  <a:srgbClr val="8b8b8b"/>
                </a:solidFill>
                <a:latin typeface="Calibri"/>
              </a:rPr>
              <a:t>&lt;numero&gt;</a:t>
            </a:fld>
            <a:endParaRPr b="0" lang="it-IT" sz="1200" spc="-1" strike="noStrike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it-IT" sz="1800" spc="-1" strike="noStrike">
                <a:solidFill>
                  <a:srgbClr val="000000"/>
                </a:solidFill>
                <a:latin typeface="Calibri"/>
              </a:rPr>
              <a:t>Fai clic per modificare il formato del testo del titolo</a:t>
            </a:r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solidFill>
                  <a:srgbClr val="000000"/>
                </a:solidFill>
                <a:latin typeface="Calibri"/>
              </a:rPr>
              <a:t>Fai clic per modificare il formato del testo della struttura</a:t>
            </a:r>
            <a:endParaRPr b="0" lang="it-IT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400" spc="-1" strike="noStrike">
                <a:solidFill>
                  <a:srgbClr val="000000"/>
                </a:solidFill>
                <a:latin typeface="Calibri"/>
              </a:rPr>
              <a:t>Secondo livello struttura</a:t>
            </a:r>
            <a:endParaRPr b="0" lang="it-IT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solidFill>
                  <a:srgbClr val="000000"/>
                </a:solidFill>
                <a:latin typeface="Calibri"/>
              </a:rPr>
              <a:t>Terzo livello struttura</a:t>
            </a:r>
            <a:endParaRPr b="0" lang="it-IT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000" spc="-1" strike="noStrike">
                <a:solidFill>
                  <a:srgbClr val="000000"/>
                </a:solidFill>
                <a:latin typeface="Calibri"/>
              </a:rPr>
              <a:t>Quarto livello struttura</a:t>
            </a:r>
            <a:endParaRPr b="0" lang="it-IT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solidFill>
                  <a:srgbClr val="000000"/>
                </a:solidFill>
                <a:latin typeface="Calibri"/>
              </a:rPr>
              <a:t>Quinto livello struttura</a:t>
            </a:r>
            <a:endParaRPr b="0" lang="it-IT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solidFill>
                  <a:srgbClr val="000000"/>
                </a:solidFill>
                <a:latin typeface="Calibri"/>
              </a:rPr>
              <a:t>Sesto livello struttura</a:t>
            </a:r>
            <a:endParaRPr b="0" lang="it-IT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solidFill>
                  <a:srgbClr val="000000"/>
                </a:solidFill>
                <a:latin typeface="Calibri"/>
              </a:rPr>
              <a:t>Settimo livello struttura</a:t>
            </a:r>
            <a:endParaRPr b="0" lang="it-IT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772040" cy="136188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1" lang="it-IT" sz="4000" spc="-1" strike="noStrike" cap="all">
                <a:solidFill>
                  <a:srgbClr val="000000"/>
                </a:solidFill>
                <a:latin typeface="Calibri"/>
              </a:rPr>
              <a:t>Fare clic per modificare lo stile del titolo</a:t>
            </a:r>
            <a:endParaRPr b="0" lang="it-IT" sz="4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7772040" cy="1499760"/>
          </a:xfrm>
          <a:prstGeom prst="rect">
            <a:avLst/>
          </a:prstGeom>
        </p:spPr>
        <p:txBody>
          <a:bodyPr anchor="b">
            <a:noAutofit/>
          </a:bodyPr>
          <a:p>
            <a:pPr>
              <a:lnSpc>
                <a:spcPct val="100000"/>
              </a:lnSpc>
              <a:spcBef>
                <a:spcPts val="400"/>
              </a:spcBef>
            </a:pPr>
            <a:r>
              <a:rPr b="0" lang="it-IT" sz="2000" spc="-1" strike="noStrike">
                <a:solidFill>
                  <a:srgbClr val="8b8b8b"/>
                </a:solidFill>
                <a:latin typeface="Calibri"/>
              </a:rPr>
              <a:t>Fare clic per modificare stili del testo dello schema</a:t>
            </a:r>
            <a:endParaRPr b="0" lang="it-IT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C3D84E56-4ECD-41EF-B190-0811DB98F232}" type="datetime">
              <a:rPr b="0" lang="it-IT" sz="1200" spc="-1" strike="noStrike">
                <a:solidFill>
                  <a:srgbClr val="8b8b8b"/>
                </a:solidFill>
                <a:latin typeface="Calibri"/>
              </a:rPr>
              <a:t>19/11/20</a:t>
            </a:fld>
            <a:endParaRPr b="0" lang="it-IT" sz="1200" spc="-1" strike="noStrike">
              <a:latin typeface="Times New Roman"/>
            </a:endParaRPr>
          </a:p>
        </p:txBody>
      </p:sp>
      <p:sp>
        <p:nvSpPr>
          <p:cNvPr id="126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it-IT" sz="2400" spc="-1" strike="noStrike">
              <a:latin typeface="Times New Roman"/>
            </a:endParaRPr>
          </a:p>
        </p:txBody>
      </p:sp>
      <p:sp>
        <p:nvSpPr>
          <p:cNvPr id="127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6F12C2B8-AF34-493D-AB79-59E718E25D37}" type="slidenum">
              <a:rPr b="0" lang="it-IT" sz="1200" spc="-1" strike="noStrike">
                <a:solidFill>
                  <a:srgbClr val="8b8b8b"/>
                </a:solidFill>
                <a:latin typeface="Calibri"/>
              </a:rPr>
              <a:t>&lt;numero&gt;</a:t>
            </a:fld>
            <a:endParaRPr b="0" lang="it-IT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8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image" Target="../media/image35.jpeg"/><Relationship Id="rId3" Type="http://schemas.openxmlformats.org/officeDocument/2006/relationships/image" Target="../media/image36.jpeg"/><Relationship Id="rId4" Type="http://schemas.openxmlformats.org/officeDocument/2006/relationships/slideLayout" Target="../slideLayouts/slideLayout37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image" Target="../media/image38.jpeg"/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openxmlformats.org/officeDocument/2006/relationships/slideLayout" Target="../slideLayouts/slideLayout2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image" Target="../media/image42.jpeg"/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5" Type="http://schemas.openxmlformats.org/officeDocument/2006/relationships/slideLayout" Target="../slideLayouts/slideLayout2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image" Target="../media/image46.jpeg"/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5" Type="http://schemas.openxmlformats.org/officeDocument/2006/relationships/slideLayout" Target="../slideLayouts/slideLayout2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49.jpeg"/><Relationship Id="rId2" Type="http://schemas.openxmlformats.org/officeDocument/2006/relationships/image" Target="../media/image50.jpeg"/><Relationship Id="rId3" Type="http://schemas.openxmlformats.org/officeDocument/2006/relationships/image" Target="../media/image51.jpeg"/><Relationship Id="rId4" Type="http://schemas.openxmlformats.org/officeDocument/2006/relationships/slideLayout" Target="../slideLayouts/slideLayout17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image" Target="../media/image9.jpe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image" Target="../media/image11.jpeg"/><Relationship Id="rId3" Type="http://schemas.openxmlformats.org/officeDocument/2006/relationships/image" Target="../media/image12.jpeg"/><Relationship Id="rId4" Type="http://schemas.openxmlformats.org/officeDocument/2006/relationships/slideLayout" Target="../slideLayouts/slideLayout17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jpeg"/><Relationship Id="rId3" Type="http://schemas.openxmlformats.org/officeDocument/2006/relationships/image" Target="../media/image15.jpeg"/><Relationship Id="rId4" Type="http://schemas.openxmlformats.org/officeDocument/2006/relationships/slideLayout" Target="../slideLayouts/slideLayout2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jpeg"/><Relationship Id="rId3" Type="http://schemas.openxmlformats.org/officeDocument/2006/relationships/slideLayout" Target="../slideLayouts/slideLayout2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image" Target="../media/image19.jpeg"/><Relationship Id="rId3" Type="http://schemas.openxmlformats.org/officeDocument/2006/relationships/image" Target="../media/image20.jpeg"/><Relationship Id="rId4" Type="http://schemas.openxmlformats.org/officeDocument/2006/relationships/slideLayout" Target="../slideLayouts/slideLayout17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image" Target="../media/image22.jpeg"/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slideLayout" Target="../slideLayouts/slideLayout1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image" Target="../media/image26.jpeg"/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6" Type="http://schemas.openxmlformats.org/officeDocument/2006/relationships/slideLayout" Target="../slideLayouts/slideLayout2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image" Target="../media/image31.jpeg"/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slideLayout" Target="../slideLayouts/slideLayout2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extShape 1"/>
          <p:cNvSpPr txBox="1"/>
          <p:nvPr/>
        </p:nvSpPr>
        <p:spPr>
          <a:xfrm>
            <a:off x="179640" y="260640"/>
            <a:ext cx="8784720" cy="367200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100000"/>
              </a:lnSpc>
            </a:pPr>
            <a:r>
              <a:rPr b="1" lang="it-IT" sz="4400" spc="-1" strike="noStrike">
                <a:solidFill>
                  <a:srgbClr val="0000ff"/>
                </a:solidFill>
                <a:latin typeface="Calibri"/>
              </a:rPr>
              <a:t>LABORATORIO ARTISTICO</a:t>
            </a:r>
            <a:br/>
            <a:r>
              <a:rPr b="1" lang="it-IT" sz="4400" spc="-1" strike="noStrike">
                <a:solidFill>
                  <a:srgbClr val="0000ff"/>
                </a:solidFill>
                <a:latin typeface="Calibri"/>
              </a:rPr>
              <a:t>IN CONTINUITA’</a:t>
            </a:r>
            <a:br/>
            <a:r>
              <a:rPr b="1" lang="it-IT" sz="4000" spc="-1" strike="noStrike">
                <a:solidFill>
                  <a:srgbClr val="ff0000"/>
                </a:solidFill>
                <a:latin typeface="Calibri"/>
              </a:rPr>
              <a:t>SCUOLA INFANZIA/PRIMARIA</a:t>
            </a:r>
            <a:br/>
            <a:r>
              <a:rPr b="1" lang="it-IT" sz="4400" spc="-1" strike="noStrike">
                <a:solidFill>
                  <a:srgbClr val="ff0000"/>
                </a:solidFill>
                <a:latin typeface="Calibri"/>
              </a:rPr>
              <a:t>SANTA CATERINA</a:t>
            </a:r>
            <a:br/>
            <a:r>
              <a:rPr b="1" lang="it-IT" sz="4400" spc="-1" strike="noStrike">
                <a:solidFill>
                  <a:srgbClr val="0000ff"/>
                </a:solidFill>
                <a:latin typeface="Calibri"/>
              </a:rPr>
              <a:t>anno scolastico 2020/21</a:t>
            </a:r>
            <a:endParaRPr b="0" lang="it-IT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1" name="TextShape 2"/>
          <p:cNvSpPr txBox="1"/>
          <p:nvPr/>
        </p:nvSpPr>
        <p:spPr>
          <a:xfrm>
            <a:off x="0" y="3933000"/>
            <a:ext cx="8784720" cy="2736000"/>
          </a:xfrm>
          <a:prstGeom prst="rect">
            <a:avLst/>
          </a:prstGeom>
          <a:blipFill rotWithShape="0">
            <a:blip r:embed="rId1"/>
            <a:tile/>
          </a:blipFill>
          <a:ln>
            <a:noFill/>
          </a:ln>
        </p:spPr>
        <p:txBody>
          <a:bodyPr>
            <a:noAutofit/>
          </a:bodyPr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b="1" lang="it-IT" sz="3200" spc="-1" strike="noStrike">
                <a:solidFill>
                  <a:srgbClr val="0000ff"/>
                </a:solidFill>
                <a:latin typeface="Calibri"/>
              </a:rPr>
              <a:t>CONDIVIDERE ED AVER CURA DEGLI SPAZI </a:t>
            </a:r>
            <a:endParaRPr b="0" lang="it-IT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b="1" lang="it-IT" sz="3200" spc="-1" strike="noStrike">
                <a:solidFill>
                  <a:srgbClr val="0000ff"/>
                </a:solidFill>
                <a:latin typeface="Calibri"/>
              </a:rPr>
              <a:t>IN COMUNE</a:t>
            </a:r>
            <a:endParaRPr b="0" lang="it-IT" sz="3200" spc="-1" strike="noStrike">
              <a:latin typeface="Arial"/>
            </a:endParaRPr>
          </a:p>
        </p:txBody>
      </p:sp>
      <p:pic>
        <p:nvPicPr>
          <p:cNvPr id="172" name="Immagine 3" descr="C:\Users\UTENTE\Desktop\logo_foligno1_piccolo.jpg"/>
          <p:cNvPicPr/>
          <p:nvPr/>
        </p:nvPicPr>
        <p:blipFill>
          <a:blip r:embed="rId2"/>
          <a:stretch/>
        </p:blipFill>
        <p:spPr>
          <a:xfrm>
            <a:off x="251640" y="332640"/>
            <a:ext cx="1223640" cy="1583640"/>
          </a:xfrm>
          <a:prstGeom prst="rect">
            <a:avLst/>
          </a:prstGeom>
          <a:ln w="38160">
            <a:solidFill>
              <a:srgbClr val="0000ff"/>
            </a:solidFill>
            <a:miter/>
          </a:ln>
        </p:spPr>
      </p:pic>
      <p:pic>
        <p:nvPicPr>
          <p:cNvPr id="173" name="Immagine 4" descr="C:\Users\UTENTE\Desktop\logo_foligno1_piccolo.jpg"/>
          <p:cNvPicPr/>
          <p:nvPr/>
        </p:nvPicPr>
        <p:blipFill>
          <a:blip r:embed="rId3"/>
          <a:stretch/>
        </p:blipFill>
        <p:spPr>
          <a:xfrm>
            <a:off x="7524360" y="2349000"/>
            <a:ext cx="1295640" cy="1484280"/>
          </a:xfrm>
          <a:prstGeom prst="rect">
            <a:avLst/>
          </a:prstGeom>
          <a:ln w="38160">
            <a:solidFill>
              <a:srgbClr val="0000ff"/>
            </a:solidFill>
            <a:miter/>
          </a:ln>
        </p:spPr>
      </p:pic>
      <p:pic>
        <p:nvPicPr>
          <p:cNvPr id="174" name="Picture 2" descr="C:\Users\UTENTE\Desktop\foto 20\foto giardino primaria\IMG_20201029_112731.jpg"/>
          <p:cNvPicPr/>
          <p:nvPr/>
        </p:nvPicPr>
        <p:blipFill>
          <a:blip r:embed="rId4"/>
          <a:stretch/>
        </p:blipFill>
        <p:spPr>
          <a:xfrm>
            <a:off x="323640" y="4653000"/>
            <a:ext cx="2664000" cy="1908000"/>
          </a:xfrm>
          <a:prstGeom prst="rect">
            <a:avLst/>
          </a:prstGeom>
          <a:ln>
            <a:noFill/>
          </a:ln>
        </p:spPr>
      </p:pic>
      <p:pic>
        <p:nvPicPr>
          <p:cNvPr id="175" name="Picture 4" descr="C:\Users\UTENTE\Desktop\foto 20\IMG_20201022_124102.jpg"/>
          <p:cNvPicPr/>
          <p:nvPr/>
        </p:nvPicPr>
        <p:blipFill>
          <a:blip r:embed="rId5"/>
          <a:stretch/>
        </p:blipFill>
        <p:spPr>
          <a:xfrm>
            <a:off x="3492000" y="5013000"/>
            <a:ext cx="1656000" cy="1556280"/>
          </a:xfrm>
          <a:prstGeom prst="rect">
            <a:avLst/>
          </a:prstGeom>
          <a:ln>
            <a:noFill/>
          </a:ln>
        </p:spPr>
      </p:pic>
      <p:pic>
        <p:nvPicPr>
          <p:cNvPr id="176" name="Picture 5" descr="C:\Users\UTENTE\Desktop\foto 20\IMG_20201022_124057.jpg"/>
          <p:cNvPicPr/>
          <p:nvPr/>
        </p:nvPicPr>
        <p:blipFill>
          <a:blip r:embed="rId6"/>
          <a:stretch/>
        </p:blipFill>
        <p:spPr>
          <a:xfrm>
            <a:off x="5220000" y="5013000"/>
            <a:ext cx="1511640" cy="1583640"/>
          </a:xfrm>
          <a:prstGeom prst="rect">
            <a:avLst/>
          </a:prstGeom>
          <a:ln>
            <a:noFill/>
          </a:ln>
        </p:spPr>
      </p:pic>
      <p:pic>
        <p:nvPicPr>
          <p:cNvPr id="177" name="Picture 6" descr="C:\Users\UTENTE\Desktop\foto 20\IMG_20201022_123925.jpg"/>
          <p:cNvPicPr/>
          <p:nvPr/>
        </p:nvPicPr>
        <p:blipFill>
          <a:blip r:embed="rId7"/>
          <a:stretch/>
        </p:blipFill>
        <p:spPr>
          <a:xfrm>
            <a:off x="6876360" y="4437000"/>
            <a:ext cx="1728000" cy="2088000"/>
          </a:xfrm>
          <a:prstGeom prst="rect">
            <a:avLst/>
          </a:prstGeom>
          <a:ln>
            <a:noFill/>
          </a:ln>
        </p:spPr>
      </p:pic>
      <p:sp>
        <p:nvSpPr>
          <p:cNvPr id="178" name="CustomShape 3"/>
          <p:cNvSpPr/>
          <p:nvPr/>
        </p:nvSpPr>
        <p:spPr>
          <a:xfrm>
            <a:off x="4284000" y="5445360"/>
            <a:ext cx="45360" cy="14364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9" name="CustomShape 4"/>
          <p:cNvSpPr/>
          <p:nvPr/>
        </p:nvSpPr>
        <p:spPr>
          <a:xfrm>
            <a:off x="7452360" y="5085360"/>
            <a:ext cx="71640" cy="7164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TextShape 1"/>
          <p:cNvSpPr txBox="1"/>
          <p:nvPr/>
        </p:nvSpPr>
        <p:spPr>
          <a:xfrm>
            <a:off x="683640" y="188640"/>
            <a:ext cx="7772040" cy="14997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="b">
            <a:noAutofit/>
          </a:bodyPr>
          <a:p>
            <a:pPr algn="ctr">
              <a:lnSpc>
                <a:spcPct val="100000"/>
              </a:lnSpc>
              <a:spcBef>
                <a:spcPts val="961"/>
              </a:spcBef>
            </a:pPr>
            <a:r>
              <a:rPr b="1" lang="it-IT" sz="4800" spc="-1" strike="noStrike">
                <a:solidFill>
                  <a:srgbClr val="0000ff"/>
                </a:solidFill>
                <a:latin typeface="Calibri"/>
              </a:rPr>
              <a:t>ANCHE L’ULTIMO PANNELLO E’ STATO COMPLETATO</a:t>
            </a:r>
            <a:endParaRPr b="0" lang="it-IT" sz="4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14" name="Picture 2" descr="C:\Users\UTENTE\Desktop\foto 20\foto giardino primaria\IMG-20201119-WA0001.jpg"/>
          <p:cNvPicPr/>
          <p:nvPr/>
        </p:nvPicPr>
        <p:blipFill>
          <a:blip r:embed="rId1"/>
          <a:stretch/>
        </p:blipFill>
        <p:spPr>
          <a:xfrm>
            <a:off x="323640" y="2133000"/>
            <a:ext cx="2308320" cy="4104000"/>
          </a:xfrm>
          <a:prstGeom prst="rect">
            <a:avLst/>
          </a:prstGeom>
          <a:ln w="76320">
            <a:solidFill>
              <a:srgbClr val="ff0000"/>
            </a:solidFill>
            <a:round/>
          </a:ln>
        </p:spPr>
      </p:pic>
      <p:pic>
        <p:nvPicPr>
          <p:cNvPr id="215" name="Picture 3" descr="C:\Users\UTENTE\Desktop\foto 20\foto giardino primaria\IMG-20201119-WA0002.jpg"/>
          <p:cNvPicPr/>
          <p:nvPr/>
        </p:nvPicPr>
        <p:blipFill>
          <a:blip r:embed="rId2"/>
          <a:stretch/>
        </p:blipFill>
        <p:spPr>
          <a:xfrm>
            <a:off x="2988000" y="1845000"/>
            <a:ext cx="2583000" cy="4592160"/>
          </a:xfrm>
          <a:prstGeom prst="rect">
            <a:avLst/>
          </a:prstGeom>
          <a:ln w="76320">
            <a:solidFill>
              <a:srgbClr val="ff0000"/>
            </a:solidFill>
            <a:round/>
          </a:ln>
        </p:spPr>
      </p:pic>
      <p:pic>
        <p:nvPicPr>
          <p:cNvPr id="216" name="Picture 4" descr="C:\Users\UTENTE\Desktop\foto 20\foto giardino primaria\IMG-20201119-WA0000.jpg"/>
          <p:cNvPicPr/>
          <p:nvPr/>
        </p:nvPicPr>
        <p:blipFill>
          <a:blip r:embed="rId3"/>
          <a:stretch/>
        </p:blipFill>
        <p:spPr>
          <a:xfrm>
            <a:off x="6012000" y="1917000"/>
            <a:ext cx="2592000" cy="4608000"/>
          </a:xfrm>
          <a:prstGeom prst="rect">
            <a:avLst/>
          </a:prstGeom>
          <a:ln w="76320">
            <a:solidFill>
              <a:srgbClr val="ff0000"/>
            </a:solidFill>
            <a:round/>
          </a:ln>
        </p:spPr>
      </p:pic>
      <p:sp>
        <p:nvSpPr>
          <p:cNvPr id="217" name="CustomShape 2"/>
          <p:cNvSpPr/>
          <p:nvPr/>
        </p:nvSpPr>
        <p:spPr>
          <a:xfrm>
            <a:off x="467640" y="3573000"/>
            <a:ext cx="143640" cy="21564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Picture 2" descr="C:\Users\UTENTE\Desktop\foto 20\IMG_20201116_203835.jpg"/>
          <p:cNvPicPr/>
          <p:nvPr/>
        </p:nvPicPr>
        <p:blipFill>
          <a:blip r:embed="rId1"/>
          <a:stretch/>
        </p:blipFill>
        <p:spPr>
          <a:xfrm>
            <a:off x="5364000" y="332640"/>
            <a:ext cx="3529440" cy="2880000"/>
          </a:xfrm>
          <a:prstGeom prst="rect">
            <a:avLst/>
          </a:prstGeom>
          <a:ln>
            <a:noFill/>
          </a:ln>
        </p:spPr>
      </p:pic>
      <p:pic>
        <p:nvPicPr>
          <p:cNvPr id="219" name="Picture 3" descr="C:\Users\UTENTE\Desktop\foto 20\IMG_20201029_124140.jpg"/>
          <p:cNvPicPr/>
          <p:nvPr/>
        </p:nvPicPr>
        <p:blipFill>
          <a:blip r:embed="rId2"/>
          <a:stretch/>
        </p:blipFill>
        <p:spPr>
          <a:xfrm>
            <a:off x="179640" y="116640"/>
            <a:ext cx="4392000" cy="3816000"/>
          </a:xfrm>
          <a:prstGeom prst="rect">
            <a:avLst/>
          </a:prstGeom>
          <a:ln>
            <a:noFill/>
          </a:ln>
        </p:spPr>
      </p:pic>
      <p:pic>
        <p:nvPicPr>
          <p:cNvPr id="220" name="Picture 4" descr="C:\Users\UTENTE\Desktop\foto 20\foto giardino primaria\IMG_20201113_143737.jpg"/>
          <p:cNvPicPr/>
          <p:nvPr/>
        </p:nvPicPr>
        <p:blipFill>
          <a:blip r:embed="rId3"/>
          <a:stretch/>
        </p:blipFill>
        <p:spPr>
          <a:xfrm>
            <a:off x="4644000" y="3285000"/>
            <a:ext cx="4392000" cy="3294000"/>
          </a:xfrm>
          <a:prstGeom prst="rect">
            <a:avLst/>
          </a:prstGeom>
          <a:ln>
            <a:noFill/>
          </a:ln>
        </p:spPr>
      </p:pic>
      <p:pic>
        <p:nvPicPr>
          <p:cNvPr id="221" name="Picture 5" descr="C:\Users\UTENTE\Desktop\foto 20\foto giardino primaria\IMG_20201113_143747.jpg"/>
          <p:cNvPicPr/>
          <p:nvPr/>
        </p:nvPicPr>
        <p:blipFill>
          <a:blip r:embed="rId4"/>
          <a:stretch/>
        </p:blipFill>
        <p:spPr>
          <a:xfrm>
            <a:off x="179640" y="4005000"/>
            <a:ext cx="3240000" cy="2636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Picture 2" descr="C:\Users\UTENTE\Desktop\foto 20\foto giardino primaria\IMG_20201113_143705.jpg"/>
          <p:cNvPicPr/>
          <p:nvPr/>
        </p:nvPicPr>
        <p:blipFill>
          <a:blip r:embed="rId1"/>
          <a:stretch/>
        </p:blipFill>
        <p:spPr>
          <a:xfrm>
            <a:off x="611640" y="188640"/>
            <a:ext cx="3456000" cy="3024000"/>
          </a:xfrm>
          <a:prstGeom prst="rect">
            <a:avLst/>
          </a:prstGeom>
          <a:ln>
            <a:noFill/>
          </a:ln>
        </p:spPr>
      </p:pic>
      <p:pic>
        <p:nvPicPr>
          <p:cNvPr id="223" name="Picture 3" descr="C:\Users\UTENTE\Desktop\foto 20\foto giardino primaria\IMG_20201113_143710.jpg"/>
          <p:cNvPicPr/>
          <p:nvPr/>
        </p:nvPicPr>
        <p:blipFill>
          <a:blip r:embed="rId2"/>
          <a:stretch/>
        </p:blipFill>
        <p:spPr>
          <a:xfrm>
            <a:off x="4500000" y="188640"/>
            <a:ext cx="3960000" cy="2970000"/>
          </a:xfrm>
          <a:prstGeom prst="rect">
            <a:avLst/>
          </a:prstGeom>
          <a:ln>
            <a:noFill/>
          </a:ln>
        </p:spPr>
      </p:pic>
      <p:pic>
        <p:nvPicPr>
          <p:cNvPr id="224" name="Picture 4" descr="C:\Users\UTENTE\Desktop\foto 20\foto giardino primaria\IMG_20201113_143734.jpg"/>
          <p:cNvPicPr/>
          <p:nvPr/>
        </p:nvPicPr>
        <p:blipFill>
          <a:blip r:embed="rId3"/>
          <a:stretch/>
        </p:blipFill>
        <p:spPr>
          <a:xfrm>
            <a:off x="251640" y="3357000"/>
            <a:ext cx="4320000" cy="3240000"/>
          </a:xfrm>
          <a:prstGeom prst="rect">
            <a:avLst/>
          </a:prstGeom>
          <a:ln>
            <a:noFill/>
          </a:ln>
        </p:spPr>
      </p:pic>
      <p:pic>
        <p:nvPicPr>
          <p:cNvPr id="225" name="Picture 5" descr="C:\Users\UTENTE\Desktop\foto 20\foto giardino primaria\IMG_20201113_143723.jpg"/>
          <p:cNvPicPr/>
          <p:nvPr/>
        </p:nvPicPr>
        <p:blipFill>
          <a:blip r:embed="rId4"/>
          <a:stretch/>
        </p:blipFill>
        <p:spPr>
          <a:xfrm>
            <a:off x="5004000" y="3285000"/>
            <a:ext cx="3600000" cy="3240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Picture 2" descr="C:\Users\UTENTE\Desktop\foto 20\foto giardino primaria\IMG_20201113_143718.jpg"/>
          <p:cNvPicPr/>
          <p:nvPr/>
        </p:nvPicPr>
        <p:blipFill>
          <a:blip r:embed="rId1"/>
          <a:stretch/>
        </p:blipFill>
        <p:spPr>
          <a:xfrm>
            <a:off x="179640" y="188640"/>
            <a:ext cx="3744000" cy="3096000"/>
          </a:xfrm>
          <a:prstGeom prst="rect">
            <a:avLst/>
          </a:prstGeom>
          <a:ln w="76320">
            <a:solidFill>
              <a:srgbClr val="ffff00"/>
            </a:solidFill>
            <a:round/>
          </a:ln>
        </p:spPr>
      </p:pic>
      <p:pic>
        <p:nvPicPr>
          <p:cNvPr id="227" name="Picture 3" descr="C:\Users\UTENTE\Desktop\foto 20\foto giardino primaria\IMG_20201113_143657.jpg"/>
          <p:cNvPicPr/>
          <p:nvPr/>
        </p:nvPicPr>
        <p:blipFill>
          <a:blip r:embed="rId2"/>
          <a:stretch/>
        </p:blipFill>
        <p:spPr>
          <a:xfrm>
            <a:off x="4644000" y="260640"/>
            <a:ext cx="3744000" cy="3096000"/>
          </a:xfrm>
          <a:prstGeom prst="rect">
            <a:avLst/>
          </a:prstGeom>
          <a:ln w="76320">
            <a:solidFill>
              <a:srgbClr val="ffff00"/>
            </a:solidFill>
            <a:round/>
          </a:ln>
        </p:spPr>
      </p:pic>
      <p:pic>
        <p:nvPicPr>
          <p:cNvPr id="228" name="Picture 4" descr="C:\Users\UTENTE\Desktop\foto 20\foto giardino primaria\IMG_20201113_143753.jpg"/>
          <p:cNvPicPr/>
          <p:nvPr/>
        </p:nvPicPr>
        <p:blipFill>
          <a:blip r:embed="rId3"/>
          <a:stretch/>
        </p:blipFill>
        <p:spPr>
          <a:xfrm>
            <a:off x="323640" y="3645000"/>
            <a:ext cx="3888000" cy="2916000"/>
          </a:xfrm>
          <a:prstGeom prst="rect">
            <a:avLst/>
          </a:prstGeom>
          <a:ln w="76320">
            <a:solidFill>
              <a:srgbClr val="ffff00"/>
            </a:solidFill>
            <a:round/>
          </a:ln>
        </p:spPr>
      </p:pic>
      <p:pic>
        <p:nvPicPr>
          <p:cNvPr id="229" name="Picture 5" descr="C:\Users\UTENTE\Desktop\foto 20\foto giardino primaria\IMG_20201113_143757.jpg"/>
          <p:cNvPicPr/>
          <p:nvPr/>
        </p:nvPicPr>
        <p:blipFill>
          <a:blip r:embed="rId4"/>
          <a:stretch/>
        </p:blipFill>
        <p:spPr>
          <a:xfrm>
            <a:off x="4788000" y="3645000"/>
            <a:ext cx="3960000" cy="3024000"/>
          </a:xfrm>
          <a:prstGeom prst="rect">
            <a:avLst/>
          </a:prstGeom>
          <a:ln w="76320">
            <a:solidFill>
              <a:srgbClr val="ffff00"/>
            </a:solidFill>
            <a:round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="ctr">
            <a:normAutofit fontScale="90000"/>
          </a:bodyPr>
          <a:p>
            <a:pPr algn="ctr">
              <a:lnSpc>
                <a:spcPct val="100000"/>
              </a:lnSpc>
            </a:pPr>
            <a:r>
              <a:rPr b="1" lang="it-IT" sz="4400" spc="-1" strike="noStrike">
                <a:solidFill>
                  <a:srgbClr val="000000"/>
                </a:solidFill>
                <a:latin typeface="Calibri"/>
              </a:rPr>
              <a:t>ADESSO SI…IL NOSTRO GIARDINO E’ PROPRIO BELLO!!!</a:t>
            </a:r>
            <a:endParaRPr b="0" lang="it-IT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31" name="Picture 2" descr="C:\Users\UTENTE\Desktop\foto 20\foto giardino primaria\IMG_20201113_143839.jpg"/>
          <p:cNvPicPr/>
          <p:nvPr/>
        </p:nvPicPr>
        <p:blipFill>
          <a:blip r:embed="rId1"/>
          <a:stretch/>
        </p:blipFill>
        <p:spPr>
          <a:xfrm>
            <a:off x="323640" y="1917000"/>
            <a:ext cx="3647880" cy="3096000"/>
          </a:xfrm>
          <a:prstGeom prst="rect">
            <a:avLst/>
          </a:prstGeom>
          <a:ln w="76320">
            <a:solidFill>
              <a:srgbClr val="0000ff"/>
            </a:solidFill>
            <a:round/>
          </a:ln>
        </p:spPr>
      </p:pic>
      <p:pic>
        <p:nvPicPr>
          <p:cNvPr id="232" name="Picture 3" descr="C:\Users\UTENTE\Desktop\foto 20\foto giardino primaria\IMG_20201113_143851.jpg"/>
          <p:cNvPicPr/>
          <p:nvPr/>
        </p:nvPicPr>
        <p:blipFill>
          <a:blip r:embed="rId2"/>
          <a:stretch/>
        </p:blipFill>
        <p:spPr>
          <a:xfrm>
            <a:off x="4860000" y="1484640"/>
            <a:ext cx="3528000" cy="2808000"/>
          </a:xfrm>
          <a:prstGeom prst="rect">
            <a:avLst/>
          </a:prstGeom>
          <a:ln w="76320">
            <a:solidFill>
              <a:srgbClr val="0000ff"/>
            </a:solidFill>
            <a:round/>
          </a:ln>
        </p:spPr>
      </p:pic>
      <p:pic>
        <p:nvPicPr>
          <p:cNvPr id="233" name="Picture 4" descr="C:\Users\UTENTE\Desktop\foto 20\foto giardino primaria\IMG_20201113_143858.jpg"/>
          <p:cNvPicPr/>
          <p:nvPr/>
        </p:nvPicPr>
        <p:blipFill>
          <a:blip r:embed="rId3"/>
          <a:stretch/>
        </p:blipFill>
        <p:spPr>
          <a:xfrm>
            <a:off x="4212000" y="3933000"/>
            <a:ext cx="3672000" cy="2754000"/>
          </a:xfrm>
          <a:prstGeom prst="rect">
            <a:avLst/>
          </a:prstGeom>
          <a:ln w="76320">
            <a:solidFill>
              <a:srgbClr val="0000ff"/>
            </a:solidFill>
            <a:round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extShape 1"/>
          <p:cNvSpPr txBox="1"/>
          <p:nvPr/>
        </p:nvSpPr>
        <p:spPr>
          <a:xfrm>
            <a:off x="0" y="116640"/>
            <a:ext cx="9143640" cy="2232000"/>
          </a:xfrm>
          <a:prstGeom prst="rect">
            <a:avLst/>
          </a:prstGeom>
          <a:gradFill rotWithShape="0">
            <a:gsLst>
              <a:gs pos="0">
                <a:srgbClr val="ffff9f"/>
              </a:gs>
              <a:gs pos="100000">
                <a:srgbClr val="ffffe2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it-IT" sz="4400" spc="-1" strike="noStrike">
                <a:solidFill>
                  <a:srgbClr val="0000ff"/>
                </a:solidFill>
                <a:latin typeface="Calibri"/>
              </a:rPr>
              <a:t>LA NOSTRA SCUOLA CI PIACE E INSIEME… LA RENDIAMO ANCORA PIU’ BELLA</a:t>
            </a:r>
            <a:endParaRPr b="0" lang="it-IT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1" name="TextShape 2"/>
          <p:cNvSpPr txBox="1"/>
          <p:nvPr/>
        </p:nvSpPr>
        <p:spPr>
          <a:xfrm>
            <a:off x="0" y="2349000"/>
            <a:ext cx="9143640" cy="450864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  <p:pic>
        <p:nvPicPr>
          <p:cNvPr id="182" name="Picture 2" descr="C:\Users\UTENTE\Desktop\foto 20\IMG_20201029_125319.jpg"/>
          <p:cNvPicPr/>
          <p:nvPr/>
        </p:nvPicPr>
        <p:blipFill>
          <a:blip r:embed="rId1"/>
          <a:stretch/>
        </p:blipFill>
        <p:spPr>
          <a:xfrm>
            <a:off x="107640" y="2565000"/>
            <a:ext cx="4464000" cy="4032000"/>
          </a:xfrm>
          <a:prstGeom prst="rect">
            <a:avLst/>
          </a:prstGeom>
          <a:ln>
            <a:noFill/>
          </a:ln>
        </p:spPr>
      </p:pic>
      <p:pic>
        <p:nvPicPr>
          <p:cNvPr id="183" name="Picture 3" descr="C:\Users\UTENTE\Desktop\foto 20\IMG_20201029_125313.jpg"/>
          <p:cNvPicPr/>
          <p:nvPr/>
        </p:nvPicPr>
        <p:blipFill>
          <a:blip r:embed="rId2"/>
          <a:stretch/>
        </p:blipFill>
        <p:spPr>
          <a:xfrm>
            <a:off x="4572000" y="2565000"/>
            <a:ext cx="4427640" cy="4032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extShape 1"/>
          <p:cNvSpPr txBox="1"/>
          <p:nvPr/>
        </p:nvSpPr>
        <p:spPr>
          <a:xfrm>
            <a:off x="107640" y="274680"/>
            <a:ext cx="8856720" cy="11426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="ctr">
            <a:normAutofit fontScale="90000"/>
          </a:bodyPr>
          <a:p>
            <a:pPr algn="ctr">
              <a:lnSpc>
                <a:spcPct val="100000"/>
              </a:lnSpc>
            </a:pPr>
            <a:r>
              <a:rPr b="1" lang="it-IT" sz="4400" spc="-1" strike="noStrike">
                <a:solidFill>
                  <a:srgbClr val="0000ff"/>
                </a:solidFill>
                <a:latin typeface="Calibri"/>
              </a:rPr>
              <a:t>COMINCIAMO… I DISEGNI SONO PRONTI</a:t>
            </a:r>
            <a:endParaRPr b="0" lang="it-IT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85" name="Picture 2" descr="C:\Users\UTENTE\Desktop\foto 20\IMG_20201022_124057.jpg"/>
          <p:cNvPicPr/>
          <p:nvPr/>
        </p:nvPicPr>
        <p:blipFill>
          <a:blip r:embed="rId1"/>
          <a:stretch/>
        </p:blipFill>
        <p:spPr>
          <a:xfrm>
            <a:off x="179640" y="2493000"/>
            <a:ext cx="2808000" cy="3744000"/>
          </a:xfrm>
          <a:prstGeom prst="rect">
            <a:avLst/>
          </a:prstGeom>
          <a:ln w="57240">
            <a:solidFill>
              <a:srgbClr val="0000ff"/>
            </a:solidFill>
            <a:round/>
          </a:ln>
        </p:spPr>
      </p:pic>
      <p:pic>
        <p:nvPicPr>
          <p:cNvPr id="186" name="Picture 3" descr="C:\Users\UTENTE\Desktop\foto 20\IMG_20201021_125817.jpg"/>
          <p:cNvPicPr/>
          <p:nvPr/>
        </p:nvPicPr>
        <p:blipFill>
          <a:blip r:embed="rId2"/>
          <a:stretch/>
        </p:blipFill>
        <p:spPr>
          <a:xfrm>
            <a:off x="3204000" y="1772640"/>
            <a:ext cx="2808000" cy="3744000"/>
          </a:xfrm>
          <a:prstGeom prst="rect">
            <a:avLst/>
          </a:prstGeom>
          <a:ln w="57240">
            <a:solidFill>
              <a:srgbClr val="ff0000"/>
            </a:solidFill>
            <a:round/>
          </a:ln>
        </p:spPr>
      </p:pic>
      <p:sp>
        <p:nvSpPr>
          <p:cNvPr id="187" name="CustomShape 2"/>
          <p:cNvSpPr/>
          <p:nvPr/>
        </p:nvSpPr>
        <p:spPr>
          <a:xfrm>
            <a:off x="4140000" y="1989000"/>
            <a:ext cx="143640" cy="35964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88" name="Picture 4" descr="C:\Users\UTENTE\Desktop\foto 20\IMG_20201022_130316.jpg"/>
          <p:cNvPicPr/>
          <p:nvPr/>
        </p:nvPicPr>
        <p:blipFill>
          <a:blip r:embed="rId3"/>
          <a:stretch/>
        </p:blipFill>
        <p:spPr>
          <a:xfrm>
            <a:off x="6300360" y="2565000"/>
            <a:ext cx="2736000" cy="3816000"/>
          </a:xfrm>
          <a:prstGeom prst="rect">
            <a:avLst/>
          </a:prstGeom>
          <a:ln w="57240">
            <a:solidFill>
              <a:srgbClr val="0000ff"/>
            </a:solidFill>
            <a:round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Picture 2" descr="C:\Users\UTENTE\Desktop\foto 20\IMG-20201109-WA0001.jpg"/>
          <p:cNvPicPr/>
          <p:nvPr/>
        </p:nvPicPr>
        <p:blipFill>
          <a:blip r:embed="rId1"/>
          <a:stretch/>
        </p:blipFill>
        <p:spPr>
          <a:xfrm>
            <a:off x="107640" y="2493000"/>
            <a:ext cx="2952000" cy="4032000"/>
          </a:xfrm>
          <a:prstGeom prst="rect">
            <a:avLst/>
          </a:prstGeom>
          <a:ln w="76320">
            <a:solidFill>
              <a:srgbClr val="ff0000"/>
            </a:solidFill>
            <a:round/>
          </a:ln>
        </p:spPr>
      </p:pic>
      <p:pic>
        <p:nvPicPr>
          <p:cNvPr id="190" name="Picture 3" descr="C:\Users\UTENTE\Desktop\foto 20\IMG-20201109-WA0002.jpg"/>
          <p:cNvPicPr/>
          <p:nvPr/>
        </p:nvPicPr>
        <p:blipFill>
          <a:blip r:embed="rId2"/>
          <a:stretch/>
        </p:blipFill>
        <p:spPr>
          <a:xfrm flipH="1">
            <a:off x="3276000" y="188640"/>
            <a:ext cx="2736000" cy="3744000"/>
          </a:xfrm>
          <a:prstGeom prst="rect">
            <a:avLst/>
          </a:prstGeom>
          <a:ln w="76320">
            <a:solidFill>
              <a:srgbClr val="0000ff"/>
            </a:solidFill>
            <a:round/>
          </a:ln>
        </p:spPr>
      </p:pic>
      <p:pic>
        <p:nvPicPr>
          <p:cNvPr id="191" name="Picture 4" descr="C:\Users\UTENTE\Desktop\foto 20\IMG_20201116_203035.jpg"/>
          <p:cNvPicPr/>
          <p:nvPr/>
        </p:nvPicPr>
        <p:blipFill>
          <a:blip r:embed="rId3"/>
          <a:stretch/>
        </p:blipFill>
        <p:spPr>
          <a:xfrm>
            <a:off x="6228360" y="2565000"/>
            <a:ext cx="2772000" cy="3960000"/>
          </a:xfrm>
          <a:prstGeom prst="rect">
            <a:avLst/>
          </a:prstGeom>
          <a:ln w="76320">
            <a:solidFill>
              <a:srgbClr val="ff0000"/>
            </a:solidFill>
            <a:round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Picture 2" descr="C:\Users\UTENTE\Desktop\foto 20\IMG_20201116_203124.jpg"/>
          <p:cNvPicPr/>
          <p:nvPr/>
        </p:nvPicPr>
        <p:blipFill>
          <a:blip r:embed="rId1"/>
          <a:stretch/>
        </p:blipFill>
        <p:spPr>
          <a:xfrm>
            <a:off x="4932000" y="836640"/>
            <a:ext cx="4032000" cy="4320000"/>
          </a:xfrm>
          <a:prstGeom prst="rect">
            <a:avLst/>
          </a:prstGeom>
          <a:ln w="76320">
            <a:solidFill>
              <a:srgbClr val="ff0000"/>
            </a:solidFill>
            <a:round/>
          </a:ln>
        </p:spPr>
      </p:pic>
      <p:pic>
        <p:nvPicPr>
          <p:cNvPr id="193" name="Picture 3" descr="C:\Users\UTENTE\Desktop\foto 20\IMG_20201106_110611.jpg"/>
          <p:cNvPicPr/>
          <p:nvPr/>
        </p:nvPicPr>
        <p:blipFill>
          <a:blip r:embed="rId2"/>
          <a:stretch/>
        </p:blipFill>
        <p:spPr>
          <a:xfrm>
            <a:off x="179640" y="1845000"/>
            <a:ext cx="4464000" cy="4068000"/>
          </a:xfrm>
          <a:prstGeom prst="rect">
            <a:avLst/>
          </a:prstGeom>
          <a:ln w="76320">
            <a:solidFill>
              <a:srgbClr val="ff0000"/>
            </a:solidFill>
            <a:round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anchor="ctr">
            <a:normAutofit fontScale="90000"/>
          </a:bodyPr>
          <a:p>
            <a:pPr algn="ctr">
              <a:lnSpc>
                <a:spcPct val="100000"/>
              </a:lnSpc>
            </a:pPr>
            <a:r>
              <a:rPr b="1" lang="it-IT" sz="4400" spc="-1" strike="noStrike">
                <a:solidFill>
                  <a:srgbClr val="0000ff"/>
                </a:solidFill>
                <a:latin typeface="Calibri"/>
              </a:rPr>
              <a:t>IL NOSTRO STECCATO SI STA “ARRICCHENDO” SEMPRE DI PIU’</a:t>
            </a:r>
            <a:endParaRPr b="0" lang="it-IT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5" name="Picture 2" descr="C:\Users\UTENTE\Desktop\foto 20\foto giardino primaria\IMG_20201022_112503.jpg"/>
          <p:cNvPicPr/>
          <p:nvPr/>
        </p:nvPicPr>
        <p:blipFill>
          <a:blip r:embed="rId1"/>
          <a:stretch/>
        </p:blipFill>
        <p:spPr>
          <a:xfrm>
            <a:off x="179640" y="1556640"/>
            <a:ext cx="2862000" cy="3816000"/>
          </a:xfrm>
          <a:prstGeom prst="rect">
            <a:avLst/>
          </a:prstGeom>
          <a:ln w="57240">
            <a:solidFill>
              <a:srgbClr val="ff0000"/>
            </a:solidFill>
            <a:round/>
          </a:ln>
        </p:spPr>
      </p:pic>
      <p:pic>
        <p:nvPicPr>
          <p:cNvPr id="196" name="Picture 3" descr="C:\Users\UTENTE\Desktop\foto 20\foto giardino primaria\IMG_20201028_113632.jpg"/>
          <p:cNvPicPr/>
          <p:nvPr/>
        </p:nvPicPr>
        <p:blipFill>
          <a:blip r:embed="rId2"/>
          <a:stretch/>
        </p:blipFill>
        <p:spPr>
          <a:xfrm>
            <a:off x="3204000" y="2349000"/>
            <a:ext cx="2862000" cy="3816000"/>
          </a:xfrm>
          <a:prstGeom prst="rect">
            <a:avLst/>
          </a:prstGeom>
          <a:ln w="57240">
            <a:solidFill>
              <a:srgbClr val="ff0000"/>
            </a:solidFill>
            <a:round/>
          </a:ln>
        </p:spPr>
      </p:pic>
      <p:pic>
        <p:nvPicPr>
          <p:cNvPr id="197" name="Picture 4" descr="C:\Users\UTENTE\Desktop\foto 20\foto giardino primaria\IMG_20201029_112742.jpg"/>
          <p:cNvPicPr/>
          <p:nvPr/>
        </p:nvPicPr>
        <p:blipFill>
          <a:blip r:embed="rId3"/>
          <a:stretch/>
        </p:blipFill>
        <p:spPr>
          <a:xfrm>
            <a:off x="6228360" y="1556640"/>
            <a:ext cx="2664000" cy="3672000"/>
          </a:xfrm>
          <a:prstGeom prst="rect">
            <a:avLst/>
          </a:prstGeom>
          <a:ln w="57240">
            <a:solidFill>
              <a:srgbClr val="ff0000"/>
            </a:solidFill>
            <a:round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Picture 2" descr="C:\Users\UTENTE\Desktop\foto 20\foto giardino primaria\IMG_20201029_112735.jpg"/>
          <p:cNvPicPr/>
          <p:nvPr/>
        </p:nvPicPr>
        <p:blipFill>
          <a:blip r:embed="rId1"/>
          <a:stretch/>
        </p:blipFill>
        <p:spPr>
          <a:xfrm>
            <a:off x="395640" y="188640"/>
            <a:ext cx="3131640" cy="3096000"/>
          </a:xfrm>
          <a:prstGeom prst="rect">
            <a:avLst/>
          </a:prstGeom>
          <a:ln w="57240">
            <a:solidFill>
              <a:srgbClr val="0aa633"/>
            </a:solidFill>
            <a:round/>
          </a:ln>
        </p:spPr>
      </p:pic>
      <p:pic>
        <p:nvPicPr>
          <p:cNvPr id="199" name="Picture 3" descr="C:\Users\UTENTE\Desktop\foto 20\foto giardino primaria\IMG_20201029_123418.jpg"/>
          <p:cNvPicPr/>
          <p:nvPr/>
        </p:nvPicPr>
        <p:blipFill>
          <a:blip r:embed="rId2"/>
          <a:stretch/>
        </p:blipFill>
        <p:spPr>
          <a:xfrm>
            <a:off x="3996000" y="116640"/>
            <a:ext cx="3744000" cy="3528000"/>
          </a:xfrm>
          <a:prstGeom prst="rect">
            <a:avLst/>
          </a:prstGeom>
          <a:ln w="57240">
            <a:solidFill>
              <a:srgbClr val="0aa633"/>
            </a:solidFill>
            <a:round/>
          </a:ln>
        </p:spPr>
      </p:pic>
      <p:pic>
        <p:nvPicPr>
          <p:cNvPr id="200" name="Picture 4" descr="C:\Users\UTENTE\Desktop\foto 20\foto giardino primaria\IMG_20201105_113240.jpg"/>
          <p:cNvPicPr/>
          <p:nvPr/>
        </p:nvPicPr>
        <p:blipFill>
          <a:blip r:embed="rId3"/>
          <a:stretch/>
        </p:blipFill>
        <p:spPr>
          <a:xfrm>
            <a:off x="251640" y="3357000"/>
            <a:ext cx="4187520" cy="3384000"/>
          </a:xfrm>
          <a:prstGeom prst="rect">
            <a:avLst/>
          </a:prstGeom>
          <a:ln w="57240">
            <a:solidFill>
              <a:srgbClr val="ff9900"/>
            </a:solidFill>
            <a:round/>
          </a:ln>
        </p:spPr>
      </p:pic>
      <p:pic>
        <p:nvPicPr>
          <p:cNvPr id="201" name="Picture 5" descr="C:\Users\UTENTE\Desktop\foto 20\foto giardino primaria\IMG_20201106_110512.jpg"/>
          <p:cNvPicPr/>
          <p:nvPr/>
        </p:nvPicPr>
        <p:blipFill>
          <a:blip r:embed="rId4"/>
          <a:stretch/>
        </p:blipFill>
        <p:spPr>
          <a:xfrm>
            <a:off x="5220000" y="3213000"/>
            <a:ext cx="3528000" cy="3528000"/>
          </a:xfrm>
          <a:prstGeom prst="rect">
            <a:avLst/>
          </a:prstGeom>
          <a:ln w="57240">
            <a:solidFill>
              <a:srgbClr val="ff9900"/>
            </a:solidFill>
            <a:round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Picture 2" descr="C:\Users\UTENTE\Desktop\foto 20\foto giardino primaria\WhatsApp Image 2020-10-29 at 16.31.59.jpeg"/>
          <p:cNvPicPr/>
          <p:nvPr/>
        </p:nvPicPr>
        <p:blipFill>
          <a:blip r:embed="rId1"/>
          <a:stretch/>
        </p:blipFill>
        <p:spPr>
          <a:xfrm>
            <a:off x="179640" y="188640"/>
            <a:ext cx="2679480" cy="3572640"/>
          </a:xfrm>
          <a:prstGeom prst="rect">
            <a:avLst/>
          </a:prstGeom>
          <a:ln w="76320">
            <a:solidFill>
              <a:srgbClr val="ff9900"/>
            </a:solidFill>
            <a:round/>
          </a:ln>
        </p:spPr>
      </p:pic>
      <p:sp>
        <p:nvSpPr>
          <p:cNvPr id="203" name="CustomShape 1"/>
          <p:cNvSpPr/>
          <p:nvPr/>
        </p:nvSpPr>
        <p:spPr>
          <a:xfrm>
            <a:off x="1475640" y="1412640"/>
            <a:ext cx="189360" cy="28764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04" name="Picture 3" descr="C:\Users\UTENTE\Desktop\foto 20\foto giardino primaria\WhatsApp Image 2020-10-29 at 16.32.00.jpeg"/>
          <p:cNvPicPr/>
          <p:nvPr/>
        </p:nvPicPr>
        <p:blipFill>
          <a:blip r:embed="rId2"/>
          <a:stretch/>
        </p:blipFill>
        <p:spPr>
          <a:xfrm>
            <a:off x="3132000" y="404640"/>
            <a:ext cx="2232000" cy="2952000"/>
          </a:xfrm>
          <a:prstGeom prst="rect">
            <a:avLst/>
          </a:prstGeom>
          <a:ln w="76320">
            <a:solidFill>
              <a:srgbClr val="0000ff"/>
            </a:solidFill>
            <a:round/>
          </a:ln>
        </p:spPr>
      </p:pic>
      <p:sp>
        <p:nvSpPr>
          <p:cNvPr id="205" name="CustomShape 2"/>
          <p:cNvSpPr/>
          <p:nvPr/>
        </p:nvSpPr>
        <p:spPr>
          <a:xfrm>
            <a:off x="4428000" y="1484640"/>
            <a:ext cx="189360" cy="28764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06" name="Picture 4" descr="C:\Users\UTENTE\Desktop\foto 20\foto giardino primaria\WhatsApp Image 2020-11-05 at 13.22.46.jpeg"/>
          <p:cNvPicPr/>
          <p:nvPr/>
        </p:nvPicPr>
        <p:blipFill>
          <a:blip r:embed="rId3"/>
          <a:stretch/>
        </p:blipFill>
        <p:spPr>
          <a:xfrm>
            <a:off x="5580000" y="764640"/>
            <a:ext cx="3456000" cy="2592000"/>
          </a:xfrm>
          <a:prstGeom prst="rect">
            <a:avLst/>
          </a:prstGeom>
          <a:ln w="76320">
            <a:solidFill>
              <a:srgbClr val="ff9900"/>
            </a:solidFill>
            <a:round/>
          </a:ln>
        </p:spPr>
      </p:pic>
      <p:pic>
        <p:nvPicPr>
          <p:cNvPr id="207" name="Picture 5" descr="C:\Users\UTENTE\Desktop\foto 20\foto giardino primaria\WhatsApp Image 2020-11-05 at 13.22.46 (1).jpeg"/>
          <p:cNvPicPr/>
          <p:nvPr/>
        </p:nvPicPr>
        <p:blipFill>
          <a:blip r:embed="rId4"/>
          <a:stretch/>
        </p:blipFill>
        <p:spPr>
          <a:xfrm>
            <a:off x="5076000" y="4005000"/>
            <a:ext cx="3888000" cy="2592000"/>
          </a:xfrm>
          <a:prstGeom prst="rect">
            <a:avLst/>
          </a:prstGeom>
          <a:ln w="76320">
            <a:solidFill>
              <a:srgbClr val="0000ff"/>
            </a:solidFill>
            <a:round/>
          </a:ln>
        </p:spPr>
      </p:pic>
      <p:pic>
        <p:nvPicPr>
          <p:cNvPr id="208" name="Picture 6" descr="C:\Users\UTENTE\Desktop\foto 20\foto giardino primaria\WhatsApp Image 2020-10-29 at 16.32.00 (1).jpeg"/>
          <p:cNvPicPr/>
          <p:nvPr/>
        </p:nvPicPr>
        <p:blipFill>
          <a:blip r:embed="rId5"/>
          <a:stretch/>
        </p:blipFill>
        <p:spPr>
          <a:xfrm>
            <a:off x="1907640" y="4077000"/>
            <a:ext cx="2376000" cy="2636640"/>
          </a:xfrm>
          <a:prstGeom prst="rect">
            <a:avLst/>
          </a:prstGeom>
          <a:ln w="76320">
            <a:solidFill>
              <a:srgbClr val="ff9900"/>
            </a:solidFill>
            <a:round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Picture 2" descr="C:\Users\UTENTE\Desktop\foto 20\IMG-20201116-WA0002.jpg"/>
          <p:cNvPicPr/>
          <p:nvPr/>
        </p:nvPicPr>
        <p:blipFill>
          <a:blip r:embed="rId1"/>
          <a:stretch/>
        </p:blipFill>
        <p:spPr>
          <a:xfrm>
            <a:off x="2123640" y="3789000"/>
            <a:ext cx="2016000" cy="2904120"/>
          </a:xfrm>
          <a:prstGeom prst="rect">
            <a:avLst/>
          </a:prstGeom>
          <a:ln w="57240">
            <a:solidFill>
              <a:srgbClr val="0000ff"/>
            </a:solidFill>
            <a:round/>
          </a:ln>
        </p:spPr>
      </p:pic>
      <p:pic>
        <p:nvPicPr>
          <p:cNvPr id="210" name="Picture 3" descr="C:\Users\UTENTE\Desktop\foto 20\IMG-20201116-WA0003.jpg"/>
          <p:cNvPicPr/>
          <p:nvPr/>
        </p:nvPicPr>
        <p:blipFill>
          <a:blip r:embed="rId2"/>
          <a:stretch/>
        </p:blipFill>
        <p:spPr>
          <a:xfrm>
            <a:off x="3564000" y="188640"/>
            <a:ext cx="2736000" cy="4866480"/>
          </a:xfrm>
          <a:prstGeom prst="rect">
            <a:avLst/>
          </a:prstGeom>
          <a:ln w="57240">
            <a:solidFill>
              <a:srgbClr val="0000ff"/>
            </a:solidFill>
            <a:round/>
          </a:ln>
        </p:spPr>
      </p:pic>
      <p:pic>
        <p:nvPicPr>
          <p:cNvPr id="211" name="Picture 4" descr="C:\Users\UTENTE\Desktop\foto 20\IMG-20201116-WA0004.jpg"/>
          <p:cNvPicPr/>
          <p:nvPr/>
        </p:nvPicPr>
        <p:blipFill>
          <a:blip r:embed="rId3"/>
          <a:stretch/>
        </p:blipFill>
        <p:spPr>
          <a:xfrm>
            <a:off x="6660360" y="692640"/>
            <a:ext cx="2160000" cy="3841920"/>
          </a:xfrm>
          <a:prstGeom prst="rect">
            <a:avLst/>
          </a:prstGeom>
          <a:ln w="57240">
            <a:solidFill>
              <a:srgbClr val="0000ff"/>
            </a:solidFill>
            <a:round/>
          </a:ln>
        </p:spPr>
      </p:pic>
      <p:pic>
        <p:nvPicPr>
          <p:cNvPr id="212" name="Picture 5" descr="C:\Users\UTENTE\Desktop\foto 20\IMG-20201116-WA0005.jpg"/>
          <p:cNvPicPr/>
          <p:nvPr/>
        </p:nvPicPr>
        <p:blipFill>
          <a:blip r:embed="rId4"/>
          <a:stretch/>
        </p:blipFill>
        <p:spPr>
          <a:xfrm>
            <a:off x="251640" y="188640"/>
            <a:ext cx="2448000" cy="4354200"/>
          </a:xfrm>
          <a:prstGeom prst="rect">
            <a:avLst/>
          </a:prstGeom>
          <a:ln w="76320">
            <a:solidFill>
              <a:srgbClr val="0000ff"/>
            </a:solidFill>
            <a:round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</TotalTime>
  <Application>LibreOffice/6.4.2.2$Windows_X86_64 LibreOffice_project/4e471d8c02c9c90f512f7f9ead8875b57fcb1ec3</Application>
  <Words>59</Words>
  <Paragraphs>9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2020-11-15T16:34:29Z</dcterms:created>
  <dc:creator>UTENTE</dc:creator>
  <dc:description/>
  <dc:language>it-IT</dc:language>
  <cp:lastModifiedBy>UTENTE</cp:lastModifiedBy>
  <dcterms:modified xsi:type="dcterms:W3CDTF">2020-11-19T19:12:53Z</dcterms:modified>
  <cp:revision>22</cp:revision>
  <dc:subject/>
  <dc:title>LABORATORIO ARTISTICO IN CONTINUITA’ SCUOLA INFANZIA/PRIMARIA SANTA CATERINA anno scolastico 2020/21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1</vt:i4>
  </property>
  <property fmtid="{D5CDD505-2E9C-101B-9397-08002B2CF9AE}" pid="8" name="PresentationFormat">
    <vt:lpwstr>Presentazione su schermo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14</vt:i4>
  </property>
</Properties>
</file>