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B37F-9D6E-40E2-889F-344BD8EE2A0D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C40E-BFDB-4349-BD5A-5F40F1B3F3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IL PROGETTO DELLA SCUOLA DELL’INFANZIA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SANTA CATERINA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3100" b="1" dirty="0" smtClean="0">
                <a:latin typeface="Algerian" pitchFamily="82" charset="0"/>
                <a:cs typeface="Arial" pitchFamily="34" charset="0"/>
              </a:rPr>
              <a:t>“MANI IN ARTE”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E’ CONCLUSO CON LA FESTA FINALE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PRESSO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IL CORTILE DELLA SCUOLA </a:t>
            </a:r>
            <a:br>
              <a:rPr lang="it-IT" sz="20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IL GIORNO 12 GIUGNO ALLE ORE 10.30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TENTE\Desktop\Festa fine anno 2019\20190612_10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816424" cy="3168352"/>
          </a:xfrm>
          <a:prstGeom prst="rect">
            <a:avLst/>
          </a:prstGeom>
          <a:noFill/>
        </p:spPr>
      </p:pic>
      <p:pic>
        <p:nvPicPr>
          <p:cNvPr id="1027" name="Picture 3" descr="C:\Users\UTENTE\Desktop\Festa fine anno 2019\20190612_103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93643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BAMBINI </a:t>
            </a:r>
            <a:r>
              <a:rPr lang="it-IT" dirty="0" err="1" smtClean="0"/>
              <a:t>DI</a:t>
            </a:r>
            <a:r>
              <a:rPr lang="it-IT" dirty="0" smtClean="0"/>
              <a:t> 3 </a:t>
            </a:r>
            <a:r>
              <a:rPr lang="it-IT" dirty="0" err="1" smtClean="0"/>
              <a:t>ANNI…TANTI</a:t>
            </a:r>
            <a:r>
              <a:rPr lang="it-IT" dirty="0" smtClean="0"/>
              <a:t> </a:t>
            </a:r>
            <a:r>
              <a:rPr lang="it-IT" dirty="0" err="1" smtClean="0"/>
              <a:t>PUNTI…</a:t>
            </a:r>
            <a:r>
              <a:rPr lang="it-IT" dirty="0" smtClean="0"/>
              <a:t> PER FORMARE </a:t>
            </a:r>
            <a:r>
              <a:rPr lang="it-IT" dirty="0" err="1" smtClean="0"/>
              <a:t>LINEE…</a:t>
            </a:r>
            <a:endParaRPr lang="it-IT" dirty="0"/>
          </a:p>
        </p:txBody>
      </p:sp>
      <p:pic>
        <p:nvPicPr>
          <p:cNvPr id="2050" name="Picture 2" descr="C:\Users\UTENTE\Desktop\Festa fine anno 2019\20190612_10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888432" cy="3384376"/>
          </a:xfrm>
          <a:prstGeom prst="rect">
            <a:avLst/>
          </a:prstGeom>
          <a:noFill/>
        </p:spPr>
      </p:pic>
      <p:pic>
        <p:nvPicPr>
          <p:cNvPr id="2051" name="Picture 3" descr="C:\Users\UTENTE\Desktop\Festa fine anno 2019\20190612_10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BAMBINI </a:t>
            </a:r>
            <a:r>
              <a:rPr lang="it-IT" dirty="0" err="1" smtClean="0"/>
              <a:t>DI</a:t>
            </a:r>
            <a:r>
              <a:rPr lang="it-IT" dirty="0" smtClean="0"/>
              <a:t> 4 </a:t>
            </a:r>
            <a:r>
              <a:rPr lang="it-IT" dirty="0" err="1" smtClean="0"/>
              <a:t>ANNI…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MESCOLIAMO I COLORI</a:t>
            </a:r>
            <a:endParaRPr lang="it-IT" dirty="0"/>
          </a:p>
        </p:txBody>
      </p:sp>
      <p:pic>
        <p:nvPicPr>
          <p:cNvPr id="3074" name="Picture 2" descr="C:\Users\UTENTE\Desktop\Festa fine anno 2019\20190612_104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020153" cy="2592288"/>
          </a:xfrm>
          <a:prstGeom prst="rect">
            <a:avLst/>
          </a:prstGeom>
          <a:noFill/>
        </p:spPr>
      </p:pic>
      <p:pic>
        <p:nvPicPr>
          <p:cNvPr id="3075" name="Picture 3" descr="C:\Users\UTENTE\Desktop\Festa fine anno 2019\20190612_10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024336" cy="2664296"/>
          </a:xfrm>
          <a:prstGeom prst="rect">
            <a:avLst/>
          </a:prstGeom>
          <a:noFill/>
        </p:spPr>
      </p:pic>
      <p:pic>
        <p:nvPicPr>
          <p:cNvPr id="3076" name="Picture 4" descr="C:\Users\UTENTE\Desktop\Festa fine anno 2019\20190612_10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77072"/>
            <a:ext cx="3396886" cy="26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BAMBINI DELL’ULTIMO ANNO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SCUOLA…</a:t>
            </a:r>
            <a:r>
              <a:rPr lang="it-IT" dirty="0" smtClean="0"/>
              <a:t> “CHE </a:t>
            </a:r>
            <a:r>
              <a:rPr lang="it-IT" dirty="0" err="1" smtClean="0"/>
              <a:t>ARTISTI…</a:t>
            </a:r>
            <a:r>
              <a:rPr lang="it-IT" dirty="0" smtClean="0"/>
              <a:t>”</a:t>
            </a:r>
            <a:br>
              <a:rPr lang="it-IT" dirty="0" smtClean="0"/>
            </a:br>
            <a:r>
              <a:rPr lang="it-IT" dirty="0" err="1" smtClean="0"/>
              <a:t>ARTE…</a:t>
            </a:r>
            <a:r>
              <a:rPr lang="it-IT" dirty="0" smtClean="0"/>
              <a:t> A SPRUZZO</a:t>
            </a:r>
            <a:endParaRPr lang="it-IT" dirty="0"/>
          </a:p>
        </p:txBody>
      </p:sp>
      <p:pic>
        <p:nvPicPr>
          <p:cNvPr id="4098" name="Picture 2" descr="C:\Users\UTENTE\Desktop\Festa fine anno 2019\20190612_104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456384" cy="2880320"/>
          </a:xfrm>
          <a:prstGeom prst="rect">
            <a:avLst/>
          </a:prstGeom>
          <a:noFill/>
        </p:spPr>
      </p:pic>
      <p:pic>
        <p:nvPicPr>
          <p:cNvPr id="4099" name="Picture 3" descr="C:\Users\UTENTE\Desktop\Festa fine anno 2019\20190612_104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Festa fine anno 2019\20190612_105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24379" cy="3168352"/>
          </a:xfrm>
          <a:prstGeom prst="rect">
            <a:avLst/>
          </a:prstGeom>
          <a:noFill/>
        </p:spPr>
      </p:pic>
      <p:pic>
        <p:nvPicPr>
          <p:cNvPr id="5123" name="Picture 3" descr="C:\Users\UTENTE\Desktop\Festa fine anno 2019\20190612_10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6856"/>
            <a:ext cx="4583832" cy="307114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932040" y="105273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3 GRANDI OPERE </a:t>
            </a:r>
            <a:r>
              <a:rPr lang="it-IT" sz="2800" dirty="0" err="1" smtClean="0"/>
              <a:t>D’ARTE…BELLISSIME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Festa fine anno 2019\20190612_105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296811" cy="410445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55576" y="33265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ORA… FILASTROCCHE PER CHI </a:t>
            </a:r>
            <a:r>
              <a:rPr lang="it-IT" sz="3200" dirty="0" err="1" smtClean="0"/>
              <a:t>CI</a:t>
            </a:r>
            <a:r>
              <a:rPr lang="it-IT" sz="3200" dirty="0" smtClean="0"/>
              <a:t> LASCIA, DA CHI </a:t>
            </a:r>
            <a:r>
              <a:rPr lang="it-IT" sz="3200" dirty="0" err="1" smtClean="0"/>
              <a:t>CI</a:t>
            </a:r>
            <a:r>
              <a:rPr lang="it-IT" sz="3200" dirty="0" smtClean="0"/>
              <a:t> LASCIA E CANTIAMO INSIEME LA CANZONE </a:t>
            </a:r>
          </a:p>
          <a:p>
            <a:pPr algn="ctr"/>
            <a:r>
              <a:rPr lang="it-IT" sz="3200" dirty="0" smtClean="0"/>
              <a:t>“L’ARTISTA CHE E’ IN TE”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Festa fine anno 2019\20190612_11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968552" cy="3672408"/>
          </a:xfrm>
          <a:prstGeom prst="rect">
            <a:avLst/>
          </a:prstGeom>
          <a:noFill/>
        </p:spPr>
      </p:pic>
      <p:pic>
        <p:nvPicPr>
          <p:cNvPr id="7171" name="Picture 3" descr="C:\Users\UTENTE\Desktop\Festa fine anno 2019\20190612_11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153581" cy="230425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64088" y="764704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ADESSO GIRO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ONORE DEI BAMBINI CHE </a:t>
            </a:r>
            <a:r>
              <a:rPr lang="it-IT" sz="2400" b="1" dirty="0" err="1" smtClean="0"/>
              <a:t>CI</a:t>
            </a:r>
            <a:r>
              <a:rPr lang="it-IT" sz="2400" b="1" dirty="0" smtClean="0"/>
              <a:t> LASCIANO</a:t>
            </a:r>
          </a:p>
          <a:p>
            <a:pPr algn="ctr"/>
            <a:r>
              <a:rPr lang="it-IT" sz="2400" b="1" dirty="0" smtClean="0"/>
              <a:t> </a:t>
            </a:r>
            <a:r>
              <a:rPr lang="it-IT" sz="2400" b="1" dirty="0" err="1" smtClean="0"/>
              <a:t>E…</a:t>
            </a:r>
            <a:r>
              <a:rPr lang="it-IT" sz="2400" b="1" dirty="0" smtClean="0"/>
              <a:t> GRANDE PREMIAZIONE </a:t>
            </a:r>
          </a:p>
          <a:p>
            <a:pPr algn="ctr"/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con diploma e coroncina d’alloro</a:t>
            </a:r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7172" name="Picture 4" descr="C:\Users\UTENTE\Desktop\Festa fine anno 2019\20190612_11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327968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85</Words>
  <Application>Microsoft Office PowerPoint</Application>
  <PresentationFormat>Presentazione su schermo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IL PROGETTO DELLA SCUOLA DELL’INFANZIA DI SANTA CATERINA   “MANI IN ARTE”   SI E’ CONCLUSO CON LA FESTA FINALE  PRESSO IL CORTILE DELLA SCUOLA  IL GIORNO 12 GIUGNO ALLE ORE 10.30</vt:lpstr>
      <vt:lpstr>I BAMBINI DI 3 ANNI…TANTI PUNTI… PER FORMARE LINEE…</vt:lpstr>
      <vt:lpstr>I BAMBINI DI 4 ANNI… MESCOLIAMO I COLORI</vt:lpstr>
      <vt:lpstr>I BAMBINI DELL’ULTIMO ANNO DI SCUOLA… “CHE ARTISTI…” ARTE… A SPRUZZO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PROGETTO DELLA SCUOLA DELL’INFANZIA DI SANTA CATERINA  “MANI IN ARTE”  SI E’ CONCLUSO CON LA FESTA FINALE  PRESSO IL CORTILE DELLA SCUOLA  IL GIORNO 12 GIUGNO ALLE ORE 10.30</dc:title>
  <dc:creator>UTENTE</dc:creator>
  <cp:lastModifiedBy>UTENTE</cp:lastModifiedBy>
  <cp:revision>10</cp:revision>
  <dcterms:created xsi:type="dcterms:W3CDTF">2019-06-25T14:58:07Z</dcterms:created>
  <dcterms:modified xsi:type="dcterms:W3CDTF">2019-07-05T09:43:01Z</dcterms:modified>
</cp:coreProperties>
</file>