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639-F76C-4AC1-8992-A1E7A5781B65}" type="datetimeFigureOut">
              <a:rPr lang="it-IT" smtClean="0"/>
              <a:pPr/>
              <a:t>15/03/2018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6E8D-6677-4112-A694-5C2AF55C1B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639-F76C-4AC1-8992-A1E7A5781B65}" type="datetimeFigureOut">
              <a:rPr lang="it-IT" smtClean="0"/>
              <a:pPr/>
              <a:t>15/03/2018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6E8D-6677-4112-A694-5C2AF55C1B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639-F76C-4AC1-8992-A1E7A5781B65}" type="datetimeFigureOut">
              <a:rPr lang="it-IT" smtClean="0"/>
              <a:pPr/>
              <a:t>15/03/2018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6E8D-6677-4112-A694-5C2AF55C1B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639-F76C-4AC1-8992-A1E7A5781B65}" type="datetimeFigureOut">
              <a:rPr lang="it-IT" smtClean="0"/>
              <a:pPr/>
              <a:t>15/03/2018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6E8D-6677-4112-A694-5C2AF55C1B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639-F76C-4AC1-8992-A1E7A5781B65}" type="datetimeFigureOut">
              <a:rPr lang="it-IT" smtClean="0"/>
              <a:pPr/>
              <a:t>15/03/2018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6E8D-6677-4112-A694-5C2AF55C1B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639-F76C-4AC1-8992-A1E7A5781B65}" type="datetimeFigureOut">
              <a:rPr lang="it-IT" smtClean="0"/>
              <a:pPr/>
              <a:t>15/03/2018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6E8D-6677-4112-A694-5C2AF55C1B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639-F76C-4AC1-8992-A1E7A5781B65}" type="datetimeFigureOut">
              <a:rPr lang="it-IT" smtClean="0"/>
              <a:pPr/>
              <a:t>15/03/2018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6E8D-6677-4112-A694-5C2AF55C1B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639-F76C-4AC1-8992-A1E7A5781B65}" type="datetimeFigureOut">
              <a:rPr lang="it-IT" smtClean="0"/>
              <a:pPr/>
              <a:t>15/03/2018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6E8D-6677-4112-A694-5C2AF55C1B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639-F76C-4AC1-8992-A1E7A5781B65}" type="datetimeFigureOut">
              <a:rPr lang="it-IT" smtClean="0"/>
              <a:pPr/>
              <a:t>15/03/2018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6E8D-6677-4112-A694-5C2AF55C1B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639-F76C-4AC1-8992-A1E7A5781B65}" type="datetimeFigureOut">
              <a:rPr lang="it-IT" smtClean="0"/>
              <a:pPr/>
              <a:t>15/03/2018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6E8D-6677-4112-A694-5C2AF55C1B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639-F76C-4AC1-8992-A1E7A5781B65}" type="datetimeFigureOut">
              <a:rPr lang="it-IT" smtClean="0"/>
              <a:pPr/>
              <a:t>15/03/2018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6E8D-6677-4112-A694-5C2AF55C1B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2C639-F76C-4AC1-8992-A1E7A5781B65}" type="datetimeFigureOut">
              <a:rPr lang="it-IT" smtClean="0"/>
              <a:pPr/>
              <a:t>15/03/2018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6E8D-6677-4112-A694-5C2AF55C1B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esktop\foto e video rob\DSC_0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2736304" cy="2160240"/>
          </a:xfrm>
          <a:prstGeom prst="rect">
            <a:avLst/>
          </a:prstGeom>
          <a:noFill/>
        </p:spPr>
      </p:pic>
      <p:pic>
        <p:nvPicPr>
          <p:cNvPr id="1028" name="Picture 4" descr="C:\Users\UTENTE\Desktop\foto e video rob\DSC_0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459192">
            <a:off x="3553910" y="1430127"/>
            <a:ext cx="2327637" cy="1849575"/>
          </a:xfrm>
          <a:prstGeom prst="rect">
            <a:avLst/>
          </a:prstGeom>
          <a:noFill/>
        </p:spPr>
      </p:pic>
      <p:pic>
        <p:nvPicPr>
          <p:cNvPr id="1029" name="Picture 5" descr="C:\Users\UTENTE\Desktop\foto e video rob\DSC_0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2808311" cy="2088232"/>
          </a:xfrm>
          <a:prstGeom prst="rect">
            <a:avLst/>
          </a:prstGeom>
          <a:noFill/>
        </p:spPr>
      </p:pic>
      <p:pic>
        <p:nvPicPr>
          <p:cNvPr id="1030" name="Picture 6" descr="C:\Users\UTENTE\Desktop\foto e video rob\DSC_04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764619">
            <a:off x="3079666" y="4054229"/>
            <a:ext cx="2711552" cy="2047392"/>
          </a:xfrm>
          <a:prstGeom prst="rect">
            <a:avLst/>
          </a:prstGeom>
          <a:noFill/>
        </p:spPr>
      </p:pic>
      <p:pic>
        <p:nvPicPr>
          <p:cNvPr id="1031" name="Picture 7" descr="C:\Users\UTENTE\Desktop\foto e video rob\DSC_04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149080"/>
            <a:ext cx="2916324" cy="1944216"/>
          </a:xfrm>
          <a:prstGeom prst="rect">
            <a:avLst/>
          </a:prstGeom>
          <a:noFill/>
        </p:spPr>
      </p:pic>
      <p:pic>
        <p:nvPicPr>
          <p:cNvPr id="1032" name="Picture 8" descr="C:\Users\UTENTE\Desktop\foto e video rob\DSC_04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484784"/>
            <a:ext cx="2736304" cy="2088232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1043608" y="332656"/>
            <a:ext cx="705678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00FF"/>
                </a:solidFill>
              </a:rPr>
              <a:t>3 </a:t>
            </a:r>
            <a:r>
              <a:rPr lang="it-IT" sz="2000" b="1" dirty="0" err="1" smtClean="0">
                <a:solidFill>
                  <a:srgbClr val="0000FF"/>
                </a:solidFill>
              </a:rPr>
              <a:t>marzo…i</a:t>
            </a:r>
            <a:r>
              <a:rPr lang="it-IT" sz="2000" b="1" dirty="0" smtClean="0">
                <a:solidFill>
                  <a:srgbClr val="0000FF"/>
                </a:solidFill>
              </a:rPr>
              <a:t> bambini della Scuola dell’Infanzia di Santa </a:t>
            </a:r>
            <a:r>
              <a:rPr lang="it-IT" sz="2000" b="1" dirty="0" smtClean="0">
                <a:solidFill>
                  <a:srgbClr val="0000FF"/>
                </a:solidFill>
              </a:rPr>
              <a:t>C</a:t>
            </a:r>
            <a:r>
              <a:rPr lang="it-IT" sz="2000" b="1" dirty="0" smtClean="0">
                <a:solidFill>
                  <a:srgbClr val="0000FF"/>
                </a:solidFill>
              </a:rPr>
              <a:t>aterina sezione </a:t>
            </a:r>
            <a:r>
              <a:rPr lang="it-IT" sz="2000" b="1" dirty="0" err="1" smtClean="0">
                <a:solidFill>
                  <a:srgbClr val="0000FF"/>
                </a:solidFill>
              </a:rPr>
              <a:t>A…</a:t>
            </a:r>
            <a:r>
              <a:rPr lang="it-IT" sz="2000" b="1" dirty="0" smtClean="0">
                <a:solidFill>
                  <a:srgbClr val="0000FF"/>
                </a:solidFill>
              </a:rPr>
              <a:t> si preparano per affrontare la gara di </a:t>
            </a:r>
            <a:r>
              <a:rPr lang="it-IT" sz="2000" b="1" dirty="0" err="1" smtClean="0">
                <a:solidFill>
                  <a:srgbClr val="0000FF"/>
                </a:solidFill>
              </a:rPr>
              <a:t>robotica…</a:t>
            </a:r>
            <a:endParaRPr lang="it-IT" sz="2000" b="1" dirty="0">
              <a:solidFill>
                <a:srgbClr val="0000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9512" y="5877272"/>
            <a:ext cx="29523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FF"/>
                </a:solidFill>
              </a:rPr>
              <a:t>AL </a:t>
            </a:r>
            <a:r>
              <a:rPr lang="it-IT" b="1" dirty="0" err="1" smtClean="0">
                <a:solidFill>
                  <a:srgbClr val="0000FF"/>
                </a:solidFill>
              </a:rPr>
              <a:t>TRUCCO…PER</a:t>
            </a:r>
            <a:r>
              <a:rPr lang="it-IT" b="1" dirty="0" smtClean="0">
                <a:solidFill>
                  <a:srgbClr val="0000FF"/>
                </a:solidFill>
              </a:rPr>
              <a:t> DIVENTARE ROBOT E FOLLETTI</a:t>
            </a:r>
            <a:endParaRPr lang="it-IT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esktop\foto e video rob\IMG-20180314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3744416" cy="2520280"/>
          </a:xfrm>
          <a:prstGeom prst="rect">
            <a:avLst/>
          </a:prstGeom>
          <a:noFill/>
        </p:spPr>
      </p:pic>
      <p:pic>
        <p:nvPicPr>
          <p:cNvPr id="1027" name="Picture 3" descr="C:\Users\UTENTE\Desktop\foto e video rob\IMG-20180314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3564396" cy="2592288"/>
          </a:xfrm>
          <a:prstGeom prst="rect">
            <a:avLst/>
          </a:prstGeom>
          <a:noFill/>
        </p:spPr>
      </p:pic>
      <p:pic>
        <p:nvPicPr>
          <p:cNvPr id="1028" name="Picture 4" descr="C:\Users\UTENTE\Desktop\foto e video rob\IMG-20180314-WA0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2520280" cy="3264363"/>
          </a:xfrm>
          <a:prstGeom prst="rect">
            <a:avLst/>
          </a:prstGeom>
          <a:noFill/>
        </p:spPr>
      </p:pic>
      <p:pic>
        <p:nvPicPr>
          <p:cNvPr id="1031" name="Picture 7" descr="C:\Users\UTENTE\Desktop\foto e video rob\IMG-20180314-WA0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501008"/>
            <a:ext cx="4752528" cy="3168352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179512" y="188641"/>
            <a:ext cx="4824536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00FF"/>
                </a:solidFill>
              </a:rPr>
              <a:t>GENITORI AL </a:t>
            </a:r>
            <a:r>
              <a:rPr lang="it-IT" sz="1600" b="1" dirty="0" err="1" smtClean="0">
                <a:solidFill>
                  <a:srgbClr val="0000FF"/>
                </a:solidFill>
              </a:rPr>
              <a:t>LAVORO…PER</a:t>
            </a:r>
            <a:r>
              <a:rPr lang="it-IT" sz="1600" b="1" dirty="0" smtClean="0">
                <a:solidFill>
                  <a:srgbClr val="0000FF"/>
                </a:solidFill>
              </a:rPr>
              <a:t> PREPARARE LA SCENOGRAFIA</a:t>
            </a:r>
            <a:endParaRPr lang="it-IT" sz="1600" b="1" dirty="0">
              <a:solidFill>
                <a:srgbClr val="0000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716016" y="3068960"/>
            <a:ext cx="367240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00FF"/>
                </a:solidFill>
              </a:rPr>
              <a:t>…ECCOCI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PRONTI…CHE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EMOZIONE…</a:t>
            </a:r>
            <a:endParaRPr lang="it-IT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UTENTE\Desktop\foto e video rob\IMG-20180314-WA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429000"/>
            <a:ext cx="5328592" cy="3240360"/>
          </a:xfrm>
          <a:prstGeom prst="rect">
            <a:avLst/>
          </a:prstGeom>
          <a:noFill/>
        </p:spPr>
      </p:pic>
      <p:pic>
        <p:nvPicPr>
          <p:cNvPr id="7" name="Picture 2" descr="C:\Users\UTENTE\Desktop\foto e video rob\IMG-20180314-WA00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5184576" cy="3168352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5580112" y="404664"/>
            <a:ext cx="3384376" cy="132343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00FF"/>
                </a:solidFill>
              </a:rPr>
              <a:t>LO SCIENZIATO PROGRAMMA:</a:t>
            </a:r>
          </a:p>
          <a:p>
            <a:pPr algn="ctr"/>
            <a:r>
              <a:rPr lang="it-IT" sz="1600" b="1" dirty="0" smtClean="0">
                <a:solidFill>
                  <a:srgbClr val="0000FF"/>
                </a:solidFill>
              </a:rPr>
              <a:t> ROBOT, </a:t>
            </a:r>
            <a:r>
              <a:rPr lang="it-IT" sz="1600" b="1" dirty="0" err="1" smtClean="0">
                <a:solidFill>
                  <a:srgbClr val="0000FF"/>
                </a:solidFill>
              </a:rPr>
              <a:t>BEEBOT…MA</a:t>
            </a:r>
            <a:r>
              <a:rPr lang="it-IT" sz="1600" b="1" dirty="0" smtClean="0">
                <a:solidFill>
                  <a:srgbClr val="0000FF"/>
                </a:solidFill>
              </a:rPr>
              <a:t>  NON E’ SODDISFATTO COSI’ RIPROGRAMMA I ROBOT CHE ESEGUONO GLI STESSI MOVIMENTI DEI FOLLETTI</a:t>
            </a:r>
            <a:endParaRPr lang="it-IT" sz="1600" b="1" dirty="0">
              <a:solidFill>
                <a:srgbClr val="0000FF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95536" y="3717032"/>
            <a:ext cx="2736304" cy="156966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solidFill>
                  <a:srgbClr val="0000FF"/>
                </a:solidFill>
              </a:rPr>
              <a:t>…DOPO</a:t>
            </a:r>
            <a:r>
              <a:rPr lang="it-IT" sz="1600" b="1" dirty="0" smtClean="0">
                <a:solidFill>
                  <a:srgbClr val="0000FF"/>
                </a:solidFill>
              </a:rPr>
              <a:t> AVER RIPROGRAMMATO I ROBOT, LA FATINA SVEGLIA I FOLLETTI CHE SONO PRONTI A FAR ESEGUIRE AI ROBOT, I LORO STESSI MOVIMENTI</a:t>
            </a:r>
            <a:endParaRPr lang="it-IT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ENTE\Desktop\foto e video rob\IMG-20180314-WA0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112568" cy="3024336"/>
          </a:xfrm>
          <a:prstGeom prst="rect">
            <a:avLst/>
          </a:prstGeom>
          <a:noFill/>
        </p:spPr>
      </p:pic>
      <p:pic>
        <p:nvPicPr>
          <p:cNvPr id="5" name="Picture 5" descr="C:\Users\UTENTE\Desktop\foto e video rob\IMG-20180314-WA0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429000"/>
            <a:ext cx="5671953" cy="3212976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652120" y="908720"/>
            <a:ext cx="2592288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PRIMA I ROBOT</a:t>
            </a:r>
            <a:endParaRPr lang="it-IT" sz="2800" b="1" dirty="0">
              <a:solidFill>
                <a:srgbClr val="0000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4149080"/>
            <a:ext cx="2520280" cy="83099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0000FF"/>
                </a:solidFill>
              </a:rPr>
              <a:t>POI…</a:t>
            </a:r>
            <a:r>
              <a:rPr lang="it-IT" sz="2400" b="1" dirty="0" smtClean="0">
                <a:solidFill>
                  <a:srgbClr val="0000FF"/>
                </a:solidFill>
              </a:rPr>
              <a:t> ROBOT E FOLLETTI INSIEME</a:t>
            </a:r>
            <a:endParaRPr lang="it-IT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\Desktop\foto e video rob\IMG-20180314-WA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424936" cy="473902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39552" y="620688"/>
            <a:ext cx="8280920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</a:rPr>
              <a:t>ADESSO SODDISFATTI </a:t>
            </a:r>
            <a:r>
              <a:rPr lang="it-IT" sz="2400" b="1" dirty="0" err="1" smtClean="0">
                <a:solidFill>
                  <a:srgbClr val="0000FF"/>
                </a:solidFill>
              </a:rPr>
              <a:t>…CI</a:t>
            </a:r>
            <a:r>
              <a:rPr lang="it-IT" sz="2400" b="1" dirty="0" smtClean="0">
                <a:solidFill>
                  <a:srgbClr val="0000FF"/>
                </a:solidFill>
              </a:rPr>
              <a:t> PREPARIAMO PER LA FOTO INSIEME</a:t>
            </a:r>
            <a:endParaRPr lang="it-IT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105</Words>
  <Application>Microsoft Office PowerPoint</Application>
  <PresentationFormat>Presentazione su schermo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7</cp:revision>
  <dcterms:created xsi:type="dcterms:W3CDTF">2018-03-15T19:26:54Z</dcterms:created>
  <dcterms:modified xsi:type="dcterms:W3CDTF">2018-03-15T20:39:48Z</dcterms:modified>
</cp:coreProperties>
</file>