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86C2-2A4A-4CC5-A98B-D3C3B95663F2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F4F-B689-44A0-BD46-C6B439BC0F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86C2-2A4A-4CC5-A98B-D3C3B95663F2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F4F-B689-44A0-BD46-C6B439BC0F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86C2-2A4A-4CC5-A98B-D3C3B95663F2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F4F-B689-44A0-BD46-C6B439BC0F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86C2-2A4A-4CC5-A98B-D3C3B95663F2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F4F-B689-44A0-BD46-C6B439BC0F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86C2-2A4A-4CC5-A98B-D3C3B95663F2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F4F-B689-44A0-BD46-C6B439BC0F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86C2-2A4A-4CC5-A98B-D3C3B95663F2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F4F-B689-44A0-BD46-C6B439BC0F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86C2-2A4A-4CC5-A98B-D3C3B95663F2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F4F-B689-44A0-BD46-C6B439BC0F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86C2-2A4A-4CC5-A98B-D3C3B95663F2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F4F-B689-44A0-BD46-C6B439BC0F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86C2-2A4A-4CC5-A98B-D3C3B95663F2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F4F-B689-44A0-BD46-C6B439BC0F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86C2-2A4A-4CC5-A98B-D3C3B95663F2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F4F-B689-44A0-BD46-C6B439BC0F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86C2-2A4A-4CC5-A98B-D3C3B95663F2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F4F-B689-44A0-BD46-C6B439BC0F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86C2-2A4A-4CC5-A98B-D3C3B95663F2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59F4F-B689-44A0-BD46-C6B439BC0F9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  <a:solidFill>
            <a:srgbClr val="FFFF00"/>
          </a:solidFill>
        </p:spPr>
        <p:txBody>
          <a:bodyPr/>
          <a:lstStyle/>
          <a:p>
            <a:r>
              <a:rPr lang="it-IT" b="1" dirty="0" smtClean="0">
                <a:solidFill>
                  <a:srgbClr val="0000FF"/>
                </a:solidFill>
              </a:rPr>
              <a:t> PERCORSO IN CONTINUITA’</a:t>
            </a:r>
            <a:br>
              <a:rPr lang="it-IT" b="1" dirty="0" smtClean="0">
                <a:solidFill>
                  <a:srgbClr val="0000FF"/>
                </a:solidFill>
              </a:rPr>
            </a:br>
            <a:r>
              <a:rPr lang="it-IT" b="1" dirty="0" err="1" smtClean="0">
                <a:solidFill>
                  <a:srgbClr val="0000FF"/>
                </a:solidFill>
              </a:rPr>
              <a:t>NATALE…</a:t>
            </a:r>
            <a:r>
              <a:rPr lang="it-IT" b="1" dirty="0" smtClean="0">
                <a:solidFill>
                  <a:srgbClr val="0000FF"/>
                </a:solidFill>
              </a:rPr>
              <a:t> INSIEME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344816" cy="4392488"/>
          </a:xfrm>
        </p:spPr>
        <p:txBody>
          <a:bodyPr>
            <a:normAutofit fontScale="55000" lnSpcReduction="20000"/>
          </a:bodyPr>
          <a:lstStyle/>
          <a:p>
            <a:r>
              <a:rPr lang="it-IT" sz="7300" b="1" dirty="0">
                <a:solidFill>
                  <a:srgbClr val="FF0000"/>
                </a:solidFill>
              </a:rPr>
              <a:t>La scuola dell’infanzia “Garibaldi” </a:t>
            </a:r>
            <a:r>
              <a:rPr lang="it-IT" sz="4400" b="1" dirty="0">
                <a:solidFill>
                  <a:srgbClr val="FF0000"/>
                </a:solidFill>
              </a:rPr>
              <a:t>ha condiviso </a:t>
            </a:r>
            <a:r>
              <a:rPr lang="it-IT" sz="4400" b="1" dirty="0" smtClean="0">
                <a:solidFill>
                  <a:srgbClr val="FF0000"/>
                </a:solidFill>
              </a:rPr>
              <a:t>nel mese di dicembre </a:t>
            </a:r>
            <a:r>
              <a:rPr lang="it-IT" sz="4400" b="1" dirty="0" smtClean="0">
                <a:solidFill>
                  <a:srgbClr val="FF0000"/>
                </a:solidFill>
              </a:rPr>
              <a:t>con </a:t>
            </a:r>
            <a:r>
              <a:rPr lang="it-IT" sz="4400" b="1" dirty="0">
                <a:solidFill>
                  <a:srgbClr val="FF0000"/>
                </a:solidFill>
              </a:rPr>
              <a:t>la classe VD della scuola primaria di “S. Caterina” </a:t>
            </a:r>
            <a:r>
              <a:rPr lang="it-IT" sz="4400" b="1" dirty="0" smtClean="0">
                <a:solidFill>
                  <a:srgbClr val="FF0000"/>
                </a:solidFill>
              </a:rPr>
              <a:t>un percorso in </a:t>
            </a:r>
            <a:r>
              <a:rPr lang="it-IT" sz="4400" b="1" dirty="0">
                <a:solidFill>
                  <a:srgbClr val="FF0000"/>
                </a:solidFill>
              </a:rPr>
              <a:t>Continuità </a:t>
            </a:r>
            <a:r>
              <a:rPr lang="it-IT" sz="4400" b="1" dirty="0" smtClean="0">
                <a:solidFill>
                  <a:srgbClr val="FF0000"/>
                </a:solidFill>
              </a:rPr>
              <a:t>attraverso:</a:t>
            </a:r>
            <a:endParaRPr lang="it-IT" sz="4400" b="1" dirty="0">
              <a:solidFill>
                <a:srgbClr val="FF0000"/>
              </a:solidFill>
            </a:endParaRPr>
          </a:p>
          <a:p>
            <a:pPr lvl="0"/>
            <a:r>
              <a:rPr lang="it-IT" sz="4400" b="1" dirty="0" smtClean="0">
                <a:solidFill>
                  <a:srgbClr val="FF0000"/>
                </a:solidFill>
              </a:rPr>
              <a:t>1) Un </a:t>
            </a:r>
            <a:r>
              <a:rPr lang="it-IT" sz="4400" b="1" dirty="0">
                <a:solidFill>
                  <a:srgbClr val="FF0000"/>
                </a:solidFill>
              </a:rPr>
              <a:t>laboratorio di manualità svoltosi nella Scuola </a:t>
            </a:r>
            <a:r>
              <a:rPr lang="it-IT" sz="4400" b="1" dirty="0" smtClean="0">
                <a:solidFill>
                  <a:srgbClr val="FF0000"/>
                </a:solidFill>
              </a:rPr>
              <a:t>Primaria, nei </a:t>
            </a:r>
            <a:r>
              <a:rPr lang="it-IT" sz="4400" b="1" dirty="0">
                <a:solidFill>
                  <a:srgbClr val="FF0000"/>
                </a:solidFill>
              </a:rPr>
              <a:t>giorni 5 e 6 durante il quale i bambini del “Garibaldi” sono stati aiutati dagli alunni della primaria </a:t>
            </a:r>
            <a:r>
              <a:rPr lang="it-IT" sz="4400" b="1" dirty="0" smtClean="0">
                <a:solidFill>
                  <a:srgbClr val="FF0000"/>
                </a:solidFill>
              </a:rPr>
              <a:t>a realizzare l’omino </a:t>
            </a:r>
            <a:r>
              <a:rPr lang="it-IT" sz="4400" b="1" dirty="0">
                <a:solidFill>
                  <a:srgbClr val="FF0000"/>
                </a:solidFill>
              </a:rPr>
              <a:t>di pan di zenzero tramite la manipolazione della pasta di sale;</a:t>
            </a:r>
          </a:p>
          <a:p>
            <a:pPr lvl="0"/>
            <a:r>
              <a:rPr lang="it-IT" sz="4400" b="1" dirty="0" smtClean="0">
                <a:solidFill>
                  <a:srgbClr val="FF0000"/>
                </a:solidFill>
              </a:rPr>
              <a:t>2)Un </a:t>
            </a:r>
            <a:r>
              <a:rPr lang="it-IT" sz="4400" b="1" dirty="0">
                <a:solidFill>
                  <a:srgbClr val="FF0000"/>
                </a:solidFill>
              </a:rPr>
              <a:t>coro per gli auguri di Natale svoltosi a piazza S. Domenico il </a:t>
            </a:r>
            <a:r>
              <a:rPr lang="it-IT" sz="4400" b="1" dirty="0" smtClean="0">
                <a:solidFill>
                  <a:srgbClr val="FF0000"/>
                </a:solidFill>
              </a:rPr>
              <a:t>21, </a:t>
            </a:r>
            <a:r>
              <a:rPr lang="it-IT" sz="4400" b="1" dirty="0">
                <a:solidFill>
                  <a:srgbClr val="FF0000"/>
                </a:solidFill>
              </a:rPr>
              <a:t>anticipato da incontri di preparazione per l’acquisizione </a:t>
            </a:r>
            <a:r>
              <a:rPr lang="it-IT" sz="4400" b="1" dirty="0" smtClean="0">
                <a:solidFill>
                  <a:srgbClr val="FF0000"/>
                </a:solidFill>
              </a:rPr>
              <a:t>collettiva </a:t>
            </a:r>
            <a:r>
              <a:rPr lang="it-IT" sz="4400" b="1" dirty="0">
                <a:solidFill>
                  <a:srgbClr val="FF0000"/>
                </a:solidFill>
              </a:rPr>
              <a:t>dei </a:t>
            </a:r>
            <a:r>
              <a:rPr lang="it-IT" sz="4400" b="1" dirty="0" smtClean="0">
                <a:solidFill>
                  <a:srgbClr val="FF0000"/>
                </a:solidFill>
              </a:rPr>
              <a:t>brani, </a:t>
            </a:r>
            <a:r>
              <a:rPr lang="it-IT" sz="4400" b="1" dirty="0">
                <a:solidFill>
                  <a:srgbClr val="FF0000"/>
                </a:solidFill>
              </a:rPr>
              <a:t>nella scuola dell’infanzia.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ntinuità ok\IMG-2018012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672408" cy="2754306"/>
          </a:xfrm>
          <a:prstGeom prst="rect">
            <a:avLst/>
          </a:prstGeom>
          <a:noFill/>
        </p:spPr>
      </p:pic>
      <p:pic>
        <p:nvPicPr>
          <p:cNvPr id="1027" name="Picture 3" descr="F:\continuità ok\IMG-20180127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3744416" cy="2700300"/>
          </a:xfrm>
          <a:prstGeom prst="rect">
            <a:avLst/>
          </a:prstGeom>
          <a:noFill/>
        </p:spPr>
      </p:pic>
      <p:pic>
        <p:nvPicPr>
          <p:cNvPr id="1028" name="Picture 4" descr="F:\continuità ok\IMG-20180127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01008"/>
            <a:ext cx="2592288" cy="3168352"/>
          </a:xfrm>
          <a:prstGeom prst="rect">
            <a:avLst/>
          </a:prstGeom>
          <a:noFill/>
        </p:spPr>
      </p:pic>
      <p:pic>
        <p:nvPicPr>
          <p:cNvPr id="1030" name="Picture 6" descr="F:\continuità ok\IMG-20180127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12976"/>
            <a:ext cx="261029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continuità ok\WP_20171120_11_12_06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816424" cy="2808312"/>
          </a:xfrm>
          <a:prstGeom prst="rect">
            <a:avLst/>
          </a:prstGeom>
          <a:noFill/>
        </p:spPr>
      </p:pic>
      <p:pic>
        <p:nvPicPr>
          <p:cNvPr id="2050" name="Picture 2" descr="F:\continuità ok\WP_20171120_11_13_08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320480" cy="2880320"/>
          </a:xfrm>
          <a:prstGeom prst="rect">
            <a:avLst/>
          </a:prstGeom>
          <a:noFill/>
        </p:spPr>
      </p:pic>
      <p:pic>
        <p:nvPicPr>
          <p:cNvPr id="2051" name="Picture 3" descr="F:\continuità ok\WP_20171221_15_17_24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429000"/>
            <a:ext cx="5335233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114</Words>
  <Application>Microsoft Office PowerPoint</Application>
  <PresentationFormat>Presentazione su schermo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 PERCORSO IN CONTINUITA’ NATALE… INSIEME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PERCORSO IN CONTINUITA’ NATALE… INSIEME</dc:title>
  <dc:creator>UTENTE</dc:creator>
  <cp:lastModifiedBy>UTENTE</cp:lastModifiedBy>
  <cp:revision>3</cp:revision>
  <dcterms:created xsi:type="dcterms:W3CDTF">2018-02-04T15:58:27Z</dcterms:created>
  <dcterms:modified xsi:type="dcterms:W3CDTF">2018-02-04T16:14:48Z</dcterms:modified>
</cp:coreProperties>
</file>