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61F-4878-4959-9046-15F25B5E89A8}" type="datetimeFigureOut">
              <a:rPr lang="it-IT" smtClean="0"/>
              <a:pPr/>
              <a:t>03/01/2018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848E-86E2-4820-83F0-7F3EF1A89F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80920" cy="2376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PROGETTO CONTINUITA’ </a:t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600" b="1" dirty="0" smtClean="0">
                <a:solidFill>
                  <a:srgbClr val="0000FF"/>
                </a:solidFill>
              </a:rPr>
              <a:t>Anno scolastico 2017/2018</a:t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Laboratorio “la Festa del Natale”</a:t>
            </a:r>
            <a:r>
              <a:rPr lang="it-IT" sz="3600" b="1" dirty="0" smtClean="0">
                <a:solidFill>
                  <a:srgbClr val="0000FF"/>
                </a:solidFill>
              </a:rPr>
              <a:t/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100" b="1" dirty="0" smtClean="0">
                <a:solidFill>
                  <a:srgbClr val="0000FF"/>
                </a:solidFill>
              </a:rPr>
              <a:t>Scuola Infanzia Santa </a:t>
            </a:r>
            <a:r>
              <a:rPr lang="it-IT" sz="3100" b="1" dirty="0">
                <a:solidFill>
                  <a:srgbClr val="0000FF"/>
                </a:solidFill>
              </a:rPr>
              <a:t>C</a:t>
            </a:r>
            <a:r>
              <a:rPr lang="it-IT" sz="3100" b="1" dirty="0" smtClean="0">
                <a:solidFill>
                  <a:srgbClr val="0000FF"/>
                </a:solidFill>
              </a:rPr>
              <a:t>aterina Sezioni A/B/C </a:t>
            </a:r>
            <a:r>
              <a:rPr lang="it-IT" sz="3600" b="1" dirty="0" smtClean="0">
                <a:solidFill>
                  <a:srgbClr val="0000FF"/>
                </a:solidFill>
              </a:rPr>
              <a:t/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100" b="1" dirty="0" smtClean="0">
                <a:solidFill>
                  <a:srgbClr val="0000FF"/>
                </a:solidFill>
              </a:rPr>
              <a:t>Classi 5° t.p. Santa Caterina A/B/C</a:t>
            </a:r>
            <a:endParaRPr lang="it-IT" sz="3100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352928" cy="285787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it-IT" b="1" i="1" dirty="0" smtClean="0">
                <a:solidFill>
                  <a:srgbClr val="0000FF"/>
                </a:solidFill>
              </a:rPr>
              <a:t>I bambini dell’ultimo anno della scuola dell’infanzia e delle 5° si sono incontrati per un laboratorio che ha visto coinvolti gli alunni nella realizzazione di addobbi natalizi e per la preparazione del coro di natale.</a:t>
            </a:r>
            <a:endParaRPr lang="it-IT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continuità con le quinte per Tiziana\Nuova cartella\P1000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600400" cy="2880320"/>
          </a:xfrm>
          <a:prstGeom prst="rect">
            <a:avLst/>
          </a:prstGeom>
          <a:noFill/>
        </p:spPr>
      </p:pic>
      <p:pic>
        <p:nvPicPr>
          <p:cNvPr id="1027" name="Picture 3" descr="C:\Users\UTENTE\Desktop\Foto continuità con le quinte per Tiziana\Nuova cartella\P1000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21888" y="-8884368"/>
            <a:ext cx="10945216" cy="8208912"/>
          </a:xfrm>
          <a:prstGeom prst="rect">
            <a:avLst/>
          </a:prstGeom>
          <a:noFill/>
        </p:spPr>
      </p:pic>
      <p:pic>
        <p:nvPicPr>
          <p:cNvPr id="1028" name="Picture 4" descr="C:\Users\UTENTE\Desktop\Foto continuità con le quinte per Tiziana\Nuova cartella\P1000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600400" cy="2664296"/>
          </a:xfrm>
          <a:prstGeom prst="rect">
            <a:avLst/>
          </a:prstGeom>
          <a:noFill/>
        </p:spPr>
      </p:pic>
      <p:pic>
        <p:nvPicPr>
          <p:cNvPr id="1029" name="Picture 5" descr="C:\Users\UTENTE\Desktop\Foto continuità con le quinte per Tiziana\Nuova cartella\P1000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552395" cy="2664296"/>
          </a:xfrm>
          <a:prstGeom prst="rect">
            <a:avLst/>
          </a:prstGeom>
          <a:noFill/>
        </p:spPr>
      </p:pic>
      <p:pic>
        <p:nvPicPr>
          <p:cNvPr id="1030" name="Picture 6" descr="C:\Users\UTENTE\Desktop\Foto continuità con le quinte per Tiziana\Nuova cartella\P1000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3600400" cy="27003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79512" y="260648"/>
            <a:ext cx="44644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CI</a:t>
            </a:r>
            <a:r>
              <a:rPr lang="it-IT" b="1" dirty="0" smtClean="0"/>
              <a:t> PRESENTIAMO E POI </a:t>
            </a:r>
            <a:r>
              <a:rPr lang="it-IT" b="1" dirty="0" err="1" smtClean="0"/>
              <a:t>FORMIAMO…GRUPPI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3501008"/>
            <a:ext cx="81369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ADESSO AL </a:t>
            </a:r>
            <a:r>
              <a:rPr lang="it-IT" b="1" dirty="0" err="1" smtClean="0">
                <a:solidFill>
                  <a:srgbClr val="0000FF"/>
                </a:solidFill>
              </a:rPr>
              <a:t>LAVORO…LA</a:t>
            </a:r>
            <a:r>
              <a:rPr lang="it-IT" b="1" dirty="0" smtClean="0">
                <a:solidFill>
                  <a:srgbClr val="0000FF"/>
                </a:solidFill>
              </a:rPr>
              <a:t> MIA MANINA STA PER DIVENTARE UN </a:t>
            </a:r>
            <a:r>
              <a:rPr lang="it-IT" b="1" dirty="0" err="1" smtClean="0">
                <a:solidFill>
                  <a:srgbClr val="0000FF"/>
                </a:solidFill>
              </a:rPr>
              <a:t>BEL…BABBO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NATALE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188640"/>
            <a:ext cx="2664296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SEZIONE </a:t>
            </a:r>
            <a:r>
              <a:rPr lang="it-IT" b="1" dirty="0" smtClean="0">
                <a:solidFill>
                  <a:srgbClr val="0000FF"/>
                </a:solidFill>
              </a:rPr>
              <a:t>A / </a:t>
            </a:r>
            <a:r>
              <a:rPr lang="it-IT" b="1" dirty="0" smtClean="0">
                <a:solidFill>
                  <a:srgbClr val="0000FF"/>
                </a:solidFill>
              </a:rPr>
              <a:t>CLASSE 5° A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continuità con le quinte per Tiziana\Nuova cartella\P100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12368" cy="2376264"/>
          </a:xfrm>
          <a:prstGeom prst="rect">
            <a:avLst/>
          </a:prstGeom>
          <a:noFill/>
        </p:spPr>
      </p:pic>
      <p:pic>
        <p:nvPicPr>
          <p:cNvPr id="2051" name="Picture 3" descr="C:\Users\UTENTE\Desktop\Foto continuità con le quinte per Tiziana\Nuova cartella\P100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600400" cy="2700300"/>
          </a:xfrm>
          <a:prstGeom prst="rect">
            <a:avLst/>
          </a:prstGeom>
          <a:noFill/>
        </p:spPr>
      </p:pic>
      <p:pic>
        <p:nvPicPr>
          <p:cNvPr id="2052" name="Picture 4" descr="C:\Users\UTENTE\Desktop\Foto continuità con le quinte per Tiziana\Nuova cartella\P101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032448" cy="3321750"/>
          </a:xfrm>
          <a:prstGeom prst="rect">
            <a:avLst/>
          </a:prstGeom>
          <a:noFill/>
        </p:spPr>
      </p:pic>
      <p:pic>
        <p:nvPicPr>
          <p:cNvPr id="2054" name="Picture 6" descr="C:\Users\UTENTE\Desktop\Foto continuità con le quinte per Tiziana\Nuova cartella\P101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320480" cy="324036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51520" y="2564904"/>
            <a:ext cx="5256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C’è un gruppo di grandi che prepara un bel dono per i bambini della scuola dell’infanzia!!!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6381328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UN BEL CIN </a:t>
            </a:r>
            <a:r>
              <a:rPr lang="it-IT" b="1" dirty="0" err="1" smtClean="0">
                <a:solidFill>
                  <a:srgbClr val="0000FF"/>
                </a:solidFill>
              </a:rPr>
              <a:t>CIN</a:t>
            </a:r>
            <a:r>
              <a:rPr lang="it-IT" b="1" dirty="0" smtClean="0">
                <a:solidFill>
                  <a:srgbClr val="0000FF"/>
                </a:solidFill>
              </a:rPr>
              <a:t> INSIEME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6381328"/>
            <a:ext cx="396044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E ADESSO I NOSTRI ADDOBBI ALL’ALBERO</a:t>
            </a:r>
            <a:endParaRPr lang="it-IT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Foto continuità con le quinte per Tiziana\CONTINUITA' BABBO NATALE FATTO DA 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528392" cy="2664296"/>
          </a:xfrm>
          <a:prstGeom prst="rect">
            <a:avLst/>
          </a:prstGeom>
          <a:noFill/>
        </p:spPr>
      </p:pic>
      <p:pic>
        <p:nvPicPr>
          <p:cNvPr id="3075" name="Picture 3" descr="C:\Users\UTENTE\Desktop\Foto continuità con le quinte per Tiziana\CONTINUITA' BI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960440" cy="3015818"/>
          </a:xfrm>
          <a:prstGeom prst="rect">
            <a:avLst/>
          </a:prstGeom>
          <a:noFill/>
        </p:spPr>
      </p:pic>
      <p:pic>
        <p:nvPicPr>
          <p:cNvPr id="3076" name="Picture 4" descr="C:\Users\UTENTE\Desktop\Foto continuità con le quinte per Tiziana\CONTINUITA' FOTO GRUP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4248472" cy="309646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652120" y="4005064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GRUPPO AL COMPLETO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68144" y="5013176"/>
            <a:ext cx="2520280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SEZIONE </a:t>
            </a:r>
            <a:r>
              <a:rPr lang="it-IT" b="1" dirty="0" smtClean="0">
                <a:solidFill>
                  <a:srgbClr val="0000FF"/>
                </a:solidFill>
              </a:rPr>
              <a:t>B / </a:t>
            </a:r>
            <a:r>
              <a:rPr lang="it-IT" b="1" dirty="0" smtClean="0">
                <a:solidFill>
                  <a:srgbClr val="0000FF"/>
                </a:solidFill>
              </a:rPr>
              <a:t>CLASSE 5° B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Foto continuità con le quinte per Tiziana\IMG-20171217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160240" cy="3312368"/>
          </a:xfrm>
          <a:prstGeom prst="rect">
            <a:avLst/>
          </a:prstGeom>
          <a:noFill/>
        </p:spPr>
      </p:pic>
      <p:pic>
        <p:nvPicPr>
          <p:cNvPr id="4099" name="Picture 3" descr="C:\Users\UTENTE\Desktop\Foto continuità con le quinte per Tiziana\IMG-2017121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232248" cy="2808312"/>
          </a:xfrm>
          <a:prstGeom prst="rect">
            <a:avLst/>
          </a:prstGeom>
          <a:noFill/>
        </p:spPr>
      </p:pic>
      <p:pic>
        <p:nvPicPr>
          <p:cNvPr id="4101" name="Picture 5" descr="C:\Users\UTENTE\Desktop\Foto continuità con le quinte per Tiziana\IMG-2017121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2160240" cy="2880320"/>
          </a:xfrm>
          <a:prstGeom prst="rect">
            <a:avLst/>
          </a:prstGeom>
          <a:noFill/>
        </p:spPr>
      </p:pic>
      <p:pic>
        <p:nvPicPr>
          <p:cNvPr id="4102" name="Picture 6" descr="C:\Users\UTENTE\Desktop\Foto continuità con le quinte per Tiziana\IMG-20171217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1944216" cy="2664296"/>
          </a:xfrm>
          <a:prstGeom prst="rect">
            <a:avLst/>
          </a:prstGeom>
          <a:noFill/>
        </p:spPr>
      </p:pic>
      <p:pic>
        <p:nvPicPr>
          <p:cNvPr id="4103" name="Picture 7" descr="C:\Users\UTENTE\Desktop\Foto continuità con le quinte per Tiziana\IMG-20171217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73016"/>
            <a:ext cx="2016224" cy="288032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084168" y="4797152"/>
            <a:ext cx="2520280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SEZIONE C </a:t>
            </a:r>
            <a:r>
              <a:rPr lang="it-IT" b="1" dirty="0" smtClean="0">
                <a:solidFill>
                  <a:srgbClr val="0000FF"/>
                </a:solidFill>
              </a:rPr>
              <a:t> /CLASSE </a:t>
            </a:r>
            <a:r>
              <a:rPr lang="it-IT" b="1" dirty="0" smtClean="0">
                <a:solidFill>
                  <a:srgbClr val="0000FF"/>
                </a:solidFill>
              </a:rPr>
              <a:t>5° C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Foto continuità con le quinte per Tiziana\Nuova cartella\P100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240360" cy="2430270"/>
          </a:xfrm>
          <a:prstGeom prst="rect">
            <a:avLst/>
          </a:prstGeom>
          <a:noFill/>
        </p:spPr>
      </p:pic>
      <p:pic>
        <p:nvPicPr>
          <p:cNvPr id="5123" name="Picture 3" descr="C:\Users\UTENTE\Desktop\Foto continuità con le quinte per Tiziana\Nuova cartella\P101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360373" cy="2520280"/>
          </a:xfrm>
          <a:prstGeom prst="rect">
            <a:avLst/>
          </a:prstGeom>
          <a:noFill/>
        </p:spPr>
      </p:pic>
      <p:pic>
        <p:nvPicPr>
          <p:cNvPr id="5124" name="Picture 4" descr="C:\Users\UTENTE\Desktop\Foto continuità con le quinte per Tiziana\Nuova cartella\P101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9539" y="3260982"/>
            <a:ext cx="3840427" cy="2880320"/>
          </a:xfrm>
          <a:prstGeom prst="rect">
            <a:avLst/>
          </a:prstGeom>
          <a:noFill/>
        </p:spPr>
      </p:pic>
      <p:pic>
        <p:nvPicPr>
          <p:cNvPr id="7" name="Immagine 6" descr="F:\101_PANA\P10102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3943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572000" y="6165304"/>
            <a:ext cx="1512168" cy="36933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CHE CORO!!!</a:t>
            </a:r>
            <a:endParaRPr lang="it-IT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112</Words>
  <Application>Microsoft Office PowerPoint</Application>
  <PresentationFormat>Presentazione su schermo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PROGETTO CONTINUITA’  Anno scolastico 2017/2018 Laboratorio “la Festa del Natale” Scuola Infanzia Santa Caterina Sezioni A/B/C  Classi 5° t.p. Santa Caterina A/B/C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CONTINUITA’  Anno scolastico 2017/2018 Laboratorio “la Festa del Natale” Scuola Infanzia Santa Caterina Sezioni A/B/C  Classi 5° t.p. Santa Caterina A/B/C</dc:title>
  <dc:creator>UTENTE</dc:creator>
  <cp:lastModifiedBy>UTENTE</cp:lastModifiedBy>
  <cp:revision>11</cp:revision>
  <dcterms:created xsi:type="dcterms:W3CDTF">2018-01-03T13:32:07Z</dcterms:created>
  <dcterms:modified xsi:type="dcterms:W3CDTF">2018-01-03T14:38:18Z</dcterms:modified>
</cp:coreProperties>
</file>