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5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FAE18-E60D-4785-82EE-5CBB139545F1}" type="datetimeFigureOut">
              <a:rPr lang="it-IT" smtClean="0"/>
              <a:t>31/07/2017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F39F9-E775-429C-BF7F-2C7EF364764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6BF9C-BE23-49EF-B2CF-8B8B117578C6}" type="datetimeFigureOut">
              <a:rPr lang="it-IT" smtClean="0"/>
              <a:t>31/07/2017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DAB9B-6732-4F98-A01E-8BA0DCA1BBC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DAB9B-6732-4F98-A01E-8BA0DCA1BBCD}" type="slidenum">
              <a:rPr lang="it-IT" smtClean="0"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F3A3-5FF2-4213-B467-0D4AFDF5E296}" type="datetimeFigureOut">
              <a:rPr lang="it-IT" smtClean="0"/>
              <a:t>31/07/2017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D28E-DCAA-4F32-9EA0-9F10B1592D7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F3A3-5FF2-4213-B467-0D4AFDF5E296}" type="datetimeFigureOut">
              <a:rPr lang="it-IT" smtClean="0"/>
              <a:t>31/07/2017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D28E-DCAA-4F32-9EA0-9F10B1592D7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F3A3-5FF2-4213-B467-0D4AFDF5E296}" type="datetimeFigureOut">
              <a:rPr lang="it-IT" smtClean="0"/>
              <a:t>31/07/2017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D28E-DCAA-4F32-9EA0-9F10B1592D7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F3A3-5FF2-4213-B467-0D4AFDF5E296}" type="datetimeFigureOut">
              <a:rPr lang="it-IT" smtClean="0"/>
              <a:t>31/07/2017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D28E-DCAA-4F32-9EA0-9F10B1592D7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F3A3-5FF2-4213-B467-0D4AFDF5E296}" type="datetimeFigureOut">
              <a:rPr lang="it-IT" smtClean="0"/>
              <a:t>31/07/2017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D28E-DCAA-4F32-9EA0-9F10B1592D7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F3A3-5FF2-4213-B467-0D4AFDF5E296}" type="datetimeFigureOut">
              <a:rPr lang="it-IT" smtClean="0"/>
              <a:t>31/07/2017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D28E-DCAA-4F32-9EA0-9F10B1592D7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F3A3-5FF2-4213-B467-0D4AFDF5E296}" type="datetimeFigureOut">
              <a:rPr lang="it-IT" smtClean="0"/>
              <a:t>31/07/2017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D28E-DCAA-4F32-9EA0-9F10B1592D7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F3A3-5FF2-4213-B467-0D4AFDF5E296}" type="datetimeFigureOut">
              <a:rPr lang="it-IT" smtClean="0"/>
              <a:t>31/07/2017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D28E-DCAA-4F32-9EA0-9F10B1592D7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F3A3-5FF2-4213-B467-0D4AFDF5E296}" type="datetimeFigureOut">
              <a:rPr lang="it-IT" smtClean="0"/>
              <a:t>31/07/2017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D28E-DCAA-4F32-9EA0-9F10B1592D7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F3A3-5FF2-4213-B467-0D4AFDF5E296}" type="datetimeFigureOut">
              <a:rPr lang="it-IT" smtClean="0"/>
              <a:t>31/07/2017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D28E-DCAA-4F32-9EA0-9F10B1592D7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F3A3-5FF2-4213-B467-0D4AFDF5E296}" type="datetimeFigureOut">
              <a:rPr lang="it-IT" smtClean="0"/>
              <a:t>31/07/2017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D28E-DCAA-4F32-9EA0-9F10B1592D7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FF3A3-5FF2-4213-B467-0D4AFDF5E296}" type="datetimeFigureOut">
              <a:rPr lang="it-IT" smtClean="0"/>
              <a:t>31/07/2017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D28E-DCAA-4F32-9EA0-9F10B1592D7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96944" cy="151216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00FF"/>
                </a:solidFill>
              </a:rPr>
              <a:t>PROGETTO SCIENTIFICO IN CONTINUITA</a:t>
            </a:r>
            <a:r>
              <a:rPr lang="it-IT" sz="3200" b="1" dirty="0" smtClean="0">
                <a:solidFill>
                  <a:srgbClr val="0000FF"/>
                </a:solidFill>
              </a:rPr>
              <a:t>’</a:t>
            </a:r>
            <a:endParaRPr lang="it-IT" sz="3200" b="1" dirty="0">
              <a:solidFill>
                <a:srgbClr val="0000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96944" cy="489654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endParaRPr lang="it-IT" sz="2400" b="1" dirty="0" smtClean="0">
              <a:solidFill>
                <a:srgbClr val="FF0000"/>
              </a:solidFill>
            </a:endParaRPr>
          </a:p>
          <a:p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sz="5100" b="1" dirty="0" smtClean="0">
                <a:solidFill>
                  <a:srgbClr val="0000FF"/>
                </a:solidFill>
              </a:rPr>
              <a:t>Il progetto scientifico in </a:t>
            </a:r>
            <a:r>
              <a:rPr lang="it-IT" sz="5100" b="1" dirty="0" err="1" smtClean="0">
                <a:solidFill>
                  <a:srgbClr val="0000FF"/>
                </a:solidFill>
              </a:rPr>
              <a:t>continuita’</a:t>
            </a:r>
            <a:r>
              <a:rPr lang="it-IT" sz="5100" b="1" dirty="0" smtClean="0">
                <a:solidFill>
                  <a:srgbClr val="0000FF"/>
                </a:solidFill>
              </a:rPr>
              <a:t> </a:t>
            </a:r>
            <a:r>
              <a:rPr lang="it-IT" sz="4600" b="1" dirty="0" smtClean="0">
                <a:solidFill>
                  <a:srgbClr val="0000FF"/>
                </a:solidFill>
              </a:rPr>
              <a:t>si è svolto in seguito alla formazione sulle materie seconde, a cui alcune insegnanti dell’istituto hanno aderito, presso il laboratorio di scienze sperimentali.</a:t>
            </a:r>
          </a:p>
          <a:p>
            <a:r>
              <a:rPr lang="it-IT" sz="4600" b="1" dirty="0" smtClean="0">
                <a:solidFill>
                  <a:srgbClr val="0000FF"/>
                </a:solidFill>
              </a:rPr>
              <a:t>La scuola dell’infanzia ha svolto un percorso dal titolo “PERCHE’ </a:t>
            </a:r>
            <a:r>
              <a:rPr lang="it-IT" sz="4600" b="1" dirty="0" err="1" smtClean="0">
                <a:solidFill>
                  <a:srgbClr val="0000FF"/>
                </a:solidFill>
              </a:rPr>
              <a:t>BUTTARE…</a:t>
            </a:r>
            <a:r>
              <a:rPr lang="it-IT" sz="4600" b="1" dirty="0" smtClean="0">
                <a:solidFill>
                  <a:srgbClr val="0000FF"/>
                </a:solidFill>
              </a:rPr>
              <a:t> A NOI PIACE RICICLARE ED INVENTARE” </a:t>
            </a:r>
          </a:p>
          <a:p>
            <a:r>
              <a:rPr lang="it-IT" sz="4600" b="1" dirty="0" smtClean="0">
                <a:solidFill>
                  <a:srgbClr val="0000FF"/>
                </a:solidFill>
              </a:rPr>
              <a:t>la scuola primaria “L’AMBIENTE PULITO E’ VITA”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Il progetto si è concluso con la partecipazione alla Festa di scienze e filosofia, attraverso una mostra dei prodotti, presso Palazzo </a:t>
            </a:r>
            <a:r>
              <a:rPr lang="it-IT" sz="2800" b="1" dirty="0" err="1" smtClean="0">
                <a:solidFill>
                  <a:srgbClr val="FF0000"/>
                </a:solidFill>
              </a:rPr>
              <a:t>Candiotti</a:t>
            </a:r>
            <a:endParaRPr lang="it-IT" sz="2800" dirty="0"/>
          </a:p>
        </p:txBody>
      </p:sp>
      <p:pic>
        <p:nvPicPr>
          <p:cNvPr id="4" name="Picture 2" descr="C:\Users\UTENTE\Desktop\foto doc festa scienze\P1010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55576" y="1556792"/>
            <a:ext cx="7632847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foto doc festa scienze\P1010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97125" y="703075"/>
            <a:ext cx="3693166" cy="2952328"/>
          </a:xfrm>
          <a:prstGeom prst="rect">
            <a:avLst/>
          </a:prstGeom>
          <a:noFill/>
        </p:spPr>
      </p:pic>
      <p:pic>
        <p:nvPicPr>
          <p:cNvPr id="2051" name="Picture 3" descr="C:\Users\UTENTE\Desktop\foto doc festa scienze\P1010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60648"/>
            <a:ext cx="3600400" cy="2700300"/>
          </a:xfrm>
          <a:prstGeom prst="rect">
            <a:avLst/>
          </a:prstGeom>
          <a:noFill/>
        </p:spPr>
      </p:pic>
      <p:pic>
        <p:nvPicPr>
          <p:cNvPr id="2052" name="Picture 4" descr="C:\Users\UTENTE\Desktop\foto doc festa scienze\P1010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573016"/>
            <a:ext cx="3456384" cy="2592288"/>
          </a:xfrm>
          <a:prstGeom prst="rect">
            <a:avLst/>
          </a:prstGeom>
          <a:noFill/>
        </p:spPr>
      </p:pic>
      <p:pic>
        <p:nvPicPr>
          <p:cNvPr id="2054" name="Picture 6" descr="C:\Users\UTENTE\Desktop\foto doc festa scienze\P10108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077072"/>
            <a:ext cx="3600400" cy="2700300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3491880" y="2996952"/>
            <a:ext cx="37444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PRODOTTI </a:t>
            </a:r>
            <a:r>
              <a:rPr lang="it-IT" sz="2800" b="1" dirty="0" err="1" smtClean="0">
                <a:solidFill>
                  <a:srgbClr val="0000FF"/>
                </a:solidFill>
              </a:rPr>
              <a:t>REALIZZATI…</a:t>
            </a:r>
            <a:endParaRPr lang="it-IT" sz="2800" b="1" dirty="0">
              <a:solidFill>
                <a:srgbClr val="0000FF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95536" y="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Il </a:t>
            </a:r>
            <a:r>
              <a:rPr lang="it-IT" b="1" dirty="0" err="1" smtClean="0">
                <a:solidFill>
                  <a:srgbClr val="0000FF"/>
                </a:solidFill>
              </a:rPr>
              <a:t>draghetto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mangiarifiuti…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004048" y="61653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00FF"/>
                </a:solidFill>
              </a:rPr>
              <a:t>Fiori…polipi…quadri…scatole…</a:t>
            </a:r>
            <a:endParaRPr lang="it-IT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\Desktop\foto doc festa scienze\P1010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032448" cy="3024336"/>
          </a:xfrm>
          <a:prstGeom prst="rect">
            <a:avLst/>
          </a:prstGeom>
          <a:noFill/>
        </p:spPr>
      </p:pic>
      <p:pic>
        <p:nvPicPr>
          <p:cNvPr id="5" name="Immagine 4" descr="C:\Users\UTENTE\Desktop\FOTOPER MOSTRA17\P10106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221088"/>
            <a:ext cx="2914668" cy="218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C:\Users\UTENTE\Desktop\FOTOPER MOSTRA17\P10106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023828" y="3969060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UTENTE\Desktop\foto doc festa scienze\P10108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221088"/>
            <a:ext cx="2987824" cy="2240868"/>
          </a:xfrm>
          <a:prstGeom prst="rect">
            <a:avLst/>
          </a:prstGeom>
          <a:noFill/>
        </p:spPr>
      </p:pic>
      <p:pic>
        <p:nvPicPr>
          <p:cNvPr id="3078" name="Picture 6" descr="C:\Users\UTENTE\Desktop\FOTOPER MOSTRA17\P10102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04664"/>
            <a:ext cx="4104456" cy="3078342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179512" y="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Camion </a:t>
            </a:r>
            <a:r>
              <a:rPr lang="it-IT" b="1" dirty="0" err="1" smtClean="0">
                <a:solidFill>
                  <a:srgbClr val="0000FF"/>
                </a:solidFill>
              </a:rPr>
              <a:t>mangiarifiuti…il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mare…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148064" y="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0000FF"/>
                </a:solidFill>
              </a:rPr>
              <a:t>Vestiti…</a:t>
            </a:r>
            <a:endParaRPr lang="it-IT" sz="2400" b="1" dirty="0">
              <a:solidFill>
                <a:srgbClr val="0000FF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3717032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00FF"/>
                </a:solidFill>
              </a:rPr>
              <a:t>…Alberi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primaverili…quadri</a:t>
            </a:r>
            <a:r>
              <a:rPr lang="it-IT" b="1" dirty="0" smtClean="0">
                <a:solidFill>
                  <a:srgbClr val="0000FF"/>
                </a:solidFill>
              </a:rPr>
              <a:t> 3D…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615608" y="350100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FF"/>
                </a:solidFill>
              </a:rPr>
              <a:t>Stoffa..</a:t>
            </a:r>
            <a:r>
              <a:rPr lang="it-IT" b="1" dirty="0" err="1" smtClean="0">
                <a:solidFill>
                  <a:srgbClr val="0000FF"/>
                </a:solidFill>
              </a:rPr>
              <a:t>conchiglie…pigne…per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inventare…creare…immaginare</a:t>
            </a:r>
            <a:r>
              <a:rPr lang="it-IT" dirty="0" err="1" smtClean="0"/>
              <a:t>…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\Desktop\foto doc festa scienze\P1010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3816424" cy="2952328"/>
          </a:xfrm>
          <a:prstGeom prst="rect">
            <a:avLst/>
          </a:prstGeom>
          <a:noFill/>
        </p:spPr>
      </p:pic>
      <p:pic>
        <p:nvPicPr>
          <p:cNvPr id="4099" name="Picture 3" descr="C:\Users\UTENTE\Desktop\foto doc festa scienze\P1010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85592"/>
            <a:ext cx="4608512" cy="3672408"/>
          </a:xfrm>
          <a:prstGeom prst="rect">
            <a:avLst/>
          </a:prstGeom>
          <a:noFill/>
        </p:spPr>
      </p:pic>
      <p:pic>
        <p:nvPicPr>
          <p:cNvPr id="4100" name="Picture 4" descr="C:\Users\UTENTE\Desktop\FOTOPER MOSTRA17\P1010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3744416" cy="2808312"/>
          </a:xfrm>
          <a:prstGeom prst="rect">
            <a:avLst/>
          </a:prstGeom>
          <a:noFill/>
        </p:spPr>
      </p:pic>
      <p:pic>
        <p:nvPicPr>
          <p:cNvPr id="4101" name="Picture 5" descr="C:\Users\UTENTE\Desktop\FOTOPER MOSTRA17\P10106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76672"/>
            <a:ext cx="3168352" cy="2592288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251520" y="11663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…</a:t>
            </a:r>
            <a:r>
              <a:rPr lang="it-IT" b="1" dirty="0" err="1" smtClean="0">
                <a:solidFill>
                  <a:srgbClr val="0000FF"/>
                </a:solidFill>
              </a:rPr>
              <a:t>Composizioni</a:t>
            </a:r>
            <a:r>
              <a:rPr lang="it-IT" b="1" dirty="0" smtClean="0">
                <a:solidFill>
                  <a:srgbClr val="0000FF"/>
                </a:solidFill>
              </a:rPr>
              <a:t> con cartoni triangolari e quadri con materiale di </a:t>
            </a:r>
            <a:r>
              <a:rPr lang="it-IT" b="1" dirty="0" err="1" smtClean="0">
                <a:solidFill>
                  <a:srgbClr val="0000FF"/>
                </a:solidFill>
              </a:rPr>
              <a:t>scarto…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32849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00FF"/>
                </a:solidFill>
              </a:rPr>
              <a:t>…Il</a:t>
            </a:r>
            <a:r>
              <a:rPr lang="it-IT" b="1" dirty="0" smtClean="0">
                <a:solidFill>
                  <a:srgbClr val="0000FF"/>
                </a:solidFill>
              </a:rPr>
              <a:t> mostro </a:t>
            </a:r>
            <a:r>
              <a:rPr lang="it-IT" b="1" dirty="0" err="1" smtClean="0">
                <a:solidFill>
                  <a:srgbClr val="0000FF"/>
                </a:solidFill>
              </a:rPr>
              <a:t>mangiacarta…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211960" y="3140968"/>
            <a:ext cx="4789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00FF"/>
                </a:solidFill>
              </a:rPr>
              <a:t>…I</a:t>
            </a:r>
            <a:r>
              <a:rPr lang="it-IT" b="1" dirty="0" smtClean="0">
                <a:solidFill>
                  <a:srgbClr val="0000FF"/>
                </a:solidFill>
              </a:rPr>
              <a:t> nostri contenitori per la raccolta differenziata</a:t>
            </a:r>
            <a:endParaRPr lang="it-IT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ENTE\Desktop\foto doc festa scienze\P1010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808854" cy="3312368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292080" y="116632"/>
            <a:ext cx="309634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00FF"/>
                </a:solidFill>
              </a:rPr>
              <a:t>Il libro raccoglie il percorso svolto dalle classi 4°</a:t>
            </a:r>
          </a:p>
          <a:p>
            <a:pPr algn="ctr"/>
            <a:r>
              <a:rPr lang="it-IT" sz="1600" b="1" dirty="0">
                <a:solidFill>
                  <a:srgbClr val="0000FF"/>
                </a:solidFill>
              </a:rPr>
              <a:t>A</a:t>
            </a:r>
            <a:r>
              <a:rPr lang="it-IT" sz="1600" b="1" dirty="0" smtClean="0">
                <a:solidFill>
                  <a:srgbClr val="0000FF"/>
                </a:solidFill>
              </a:rPr>
              <a:t>lcune foto, </a:t>
            </a:r>
            <a:r>
              <a:rPr lang="it-IT" sz="1600" b="1" dirty="0" smtClean="0">
                <a:solidFill>
                  <a:srgbClr val="0000FF"/>
                </a:solidFill>
              </a:rPr>
              <a:t>contenute nel libro,</a:t>
            </a:r>
          </a:p>
          <a:p>
            <a:pPr algn="ctr"/>
            <a:r>
              <a:rPr lang="it-IT" sz="1600" b="1" dirty="0" smtClean="0">
                <a:solidFill>
                  <a:srgbClr val="0000FF"/>
                </a:solidFill>
              </a:rPr>
              <a:t>del percorso svolto.</a:t>
            </a:r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374441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149080"/>
            <a:ext cx="366440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3924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4032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573016"/>
            <a:ext cx="5232581" cy="313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164</Words>
  <Application>Microsoft Office PowerPoint</Application>
  <PresentationFormat>Presentazione su schermo (4:3)</PresentationFormat>
  <Paragraphs>21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PROGETTO SCIENTIFICO IN CONTINUITA’</vt:lpstr>
      <vt:lpstr>Il progetto si è concluso con la partecipazione alla Festa di scienze e filosofia, attraverso una mostra dei prodotti, presso Palazzo Candiotti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SCIENTIFICO IN CONTINUITA’</dc:title>
  <dc:creator>UTENTE</dc:creator>
  <cp:lastModifiedBy>UTENTE</cp:lastModifiedBy>
  <cp:revision>12</cp:revision>
  <dcterms:created xsi:type="dcterms:W3CDTF">2017-07-31T14:42:16Z</dcterms:created>
  <dcterms:modified xsi:type="dcterms:W3CDTF">2017-07-31T16:05:10Z</dcterms:modified>
</cp:coreProperties>
</file>