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7" autoAdjust="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593F-04A6-45A2-B57E-64CDD4E3267D}" type="datetimeFigureOut">
              <a:rPr lang="it-IT" smtClean="0"/>
              <a:pPr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6CC4-AA23-420F-AAD3-DC5319E201E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992888" cy="12241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2D23EF"/>
                </a:solidFill>
              </a:rPr>
              <a:t>PROGETTO GIOCOMOVI-MENTE</a:t>
            </a:r>
            <a:br>
              <a:rPr lang="it-IT" sz="3600" b="1" dirty="0" smtClean="0">
                <a:solidFill>
                  <a:srgbClr val="2D23EF"/>
                </a:solidFill>
              </a:rPr>
            </a:br>
            <a:r>
              <a:rPr lang="it-IT" sz="3600" b="1" dirty="0">
                <a:solidFill>
                  <a:srgbClr val="2D23EF"/>
                </a:solidFill>
              </a:rPr>
              <a:t>S</a:t>
            </a:r>
            <a:r>
              <a:rPr lang="it-IT" sz="3600" b="1" dirty="0" smtClean="0">
                <a:solidFill>
                  <a:srgbClr val="2D23EF"/>
                </a:solidFill>
              </a:rPr>
              <a:t>cuole infanzia Santa Caterina </a:t>
            </a:r>
            <a:endParaRPr lang="it-IT" sz="3600" b="1" dirty="0">
              <a:solidFill>
                <a:srgbClr val="2D23E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992888" cy="496855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2D23EF"/>
                </a:solidFill>
              </a:rPr>
              <a:t>Si è concluso il progetto </a:t>
            </a:r>
          </a:p>
          <a:p>
            <a:r>
              <a:rPr lang="it-IT" b="1" dirty="0" err="1" smtClean="0">
                <a:solidFill>
                  <a:srgbClr val="2D23EF"/>
                </a:solidFill>
              </a:rPr>
              <a:t>giocomovi-mente</a:t>
            </a:r>
            <a:r>
              <a:rPr lang="it-IT" b="1" dirty="0" smtClean="0">
                <a:solidFill>
                  <a:srgbClr val="2D23EF"/>
                </a:solidFill>
              </a:rPr>
              <a:t> che ha visto i bambini coinvolti per un anno intero nello sviluppo di </a:t>
            </a:r>
            <a:r>
              <a:rPr lang="it-IT" b="1" dirty="0" err="1" smtClean="0">
                <a:solidFill>
                  <a:srgbClr val="2D23EF"/>
                </a:solidFill>
              </a:rPr>
              <a:t>abilita’</a:t>
            </a:r>
            <a:r>
              <a:rPr lang="it-IT" b="1" dirty="0" smtClean="0">
                <a:solidFill>
                  <a:srgbClr val="2D23EF"/>
                </a:solidFill>
              </a:rPr>
              <a:t> motorie di base.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Il progetto si è concluso con una festa finale dove il percorso motorio si è intrecciato  con quello sulla legalità.</a:t>
            </a:r>
          </a:p>
          <a:p>
            <a:r>
              <a:rPr lang="it-IT" b="1" dirty="0" smtClean="0">
                <a:solidFill>
                  <a:srgbClr val="2D23EF"/>
                </a:solidFill>
              </a:rPr>
              <a:t>Il percorso educativo sulla legalità, attraverso molte esperienze ed attività, ha portato i bambini a sviluppare il senso di cittadinanza:atteggiamento di rispetto delle regole, degli altri e dell’ambiente.</a:t>
            </a:r>
            <a:endParaRPr lang="it-IT" b="1" dirty="0">
              <a:solidFill>
                <a:srgbClr val="2D23E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FOTO PRIME 16\P1000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3744416" cy="2808312"/>
          </a:xfrm>
          <a:prstGeom prst="rect">
            <a:avLst/>
          </a:prstGeom>
          <a:noFill/>
        </p:spPr>
      </p:pic>
      <p:pic>
        <p:nvPicPr>
          <p:cNvPr id="1027" name="Picture 3" descr="C:\Users\UTENTE\Desktop\FOTO PRIME 16\P1000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3720413" cy="2790310"/>
          </a:xfrm>
          <a:prstGeom prst="rect">
            <a:avLst/>
          </a:prstGeom>
          <a:noFill/>
        </p:spPr>
      </p:pic>
      <p:pic>
        <p:nvPicPr>
          <p:cNvPr id="1028" name="Picture 4" descr="F:\ultime da salvare\P1010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528392" cy="2646294"/>
          </a:xfrm>
          <a:prstGeom prst="rect">
            <a:avLst/>
          </a:prstGeom>
          <a:noFill/>
        </p:spPr>
      </p:pic>
      <p:pic>
        <p:nvPicPr>
          <p:cNvPr id="1029" name="Picture 5" descr="F:\ultime da salvare\P1010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84984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ltime da salvare\P1010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600400" cy="2700300"/>
          </a:xfrm>
          <a:prstGeom prst="rect">
            <a:avLst/>
          </a:prstGeom>
          <a:noFill/>
        </p:spPr>
      </p:pic>
      <p:pic>
        <p:nvPicPr>
          <p:cNvPr id="2051" name="Picture 3" descr="F:\ultime da salvare\P101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032448" cy="3024336"/>
          </a:xfrm>
          <a:prstGeom prst="rect">
            <a:avLst/>
          </a:prstGeom>
          <a:noFill/>
        </p:spPr>
      </p:pic>
      <p:pic>
        <p:nvPicPr>
          <p:cNvPr id="2052" name="Picture 4" descr="F:\ultime da salvare\P1010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899925" cy="2924944"/>
          </a:xfrm>
          <a:prstGeom prst="rect">
            <a:avLst/>
          </a:prstGeom>
          <a:noFill/>
        </p:spPr>
      </p:pic>
      <p:pic>
        <p:nvPicPr>
          <p:cNvPr id="2053" name="Picture 5" descr="F:\fatte\P1010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to_20170609\IMG_8976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808312" cy="2088232"/>
          </a:xfrm>
          <a:prstGeom prst="rect">
            <a:avLst/>
          </a:prstGeom>
          <a:noFill/>
        </p:spPr>
      </p:pic>
      <p:pic>
        <p:nvPicPr>
          <p:cNvPr id="1027" name="Picture 3" descr="F:\Foto_20170609\IMG_8991_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384376" cy="2448272"/>
          </a:xfrm>
          <a:prstGeom prst="rect">
            <a:avLst/>
          </a:prstGeom>
          <a:noFill/>
        </p:spPr>
      </p:pic>
      <p:pic>
        <p:nvPicPr>
          <p:cNvPr id="1028" name="Picture 4" descr="F:\Foto_20170609\IMG_8996_Dx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2952328" cy="2304256"/>
          </a:xfrm>
          <a:prstGeom prst="rect">
            <a:avLst/>
          </a:prstGeom>
          <a:noFill/>
        </p:spPr>
      </p:pic>
      <p:pic>
        <p:nvPicPr>
          <p:cNvPr id="1029" name="Picture 5" descr="F:\Foto_20170609\IMG_9001_Dx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89040"/>
            <a:ext cx="4104181" cy="273630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79512" y="116632"/>
            <a:ext cx="856895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NOI SIAMO BAMBINI, </a:t>
            </a:r>
            <a:r>
              <a:rPr lang="it-IT" b="1" dirty="0" err="1" smtClean="0">
                <a:solidFill>
                  <a:srgbClr val="FF0000"/>
                </a:solidFill>
              </a:rPr>
              <a:t>CI</a:t>
            </a:r>
            <a:r>
              <a:rPr lang="it-IT" b="1" dirty="0" smtClean="0">
                <a:solidFill>
                  <a:srgbClr val="FF0000"/>
                </a:solidFill>
              </a:rPr>
              <a:t> PIACE GIOCARE MA ANCHE LE REGOLE RISPETTARE, SE A VOLTE LE DIMENTICHIAMO ALLA PALETTA ROSSA NOI PENSIAMO SE INVECE LE RICORDIAMO E LE </a:t>
            </a:r>
            <a:r>
              <a:rPr lang="it-IT" b="1" dirty="0" err="1" smtClean="0">
                <a:solidFill>
                  <a:srgbClr val="FF0000"/>
                </a:solidFill>
              </a:rPr>
              <a:t>RISPETTIAMO…</a:t>
            </a:r>
            <a:r>
              <a:rPr lang="it-IT" b="1" dirty="0" smtClean="0">
                <a:solidFill>
                  <a:srgbClr val="FF0000"/>
                </a:solidFill>
              </a:rPr>
              <a:t> PALETTA VERDE </a:t>
            </a:r>
            <a:r>
              <a:rPr lang="it-IT" b="1" dirty="0" err="1" smtClean="0">
                <a:solidFill>
                  <a:srgbClr val="FF0000"/>
                </a:solidFill>
              </a:rPr>
              <a:t>CI</a:t>
            </a:r>
            <a:r>
              <a:rPr lang="it-IT" b="1" dirty="0" smtClean="0">
                <a:solidFill>
                  <a:srgbClr val="FF0000"/>
                </a:solidFill>
              </a:rPr>
              <a:t> MERITIAMO!!!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oto_20170609\IMG_9013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435711" cy="3653323"/>
          </a:xfrm>
          <a:prstGeom prst="rect">
            <a:avLst/>
          </a:prstGeom>
          <a:noFill/>
        </p:spPr>
      </p:pic>
      <p:pic>
        <p:nvPicPr>
          <p:cNvPr id="2051" name="Picture 3" descr="F:\Foto_20170609\IMG_9019_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764704"/>
            <a:ext cx="2088232" cy="3132138"/>
          </a:xfrm>
          <a:prstGeom prst="rect">
            <a:avLst/>
          </a:prstGeom>
          <a:noFill/>
        </p:spPr>
      </p:pic>
      <p:pic>
        <p:nvPicPr>
          <p:cNvPr id="2052" name="Picture 4" descr="F:\Foto_20170609\IMG_9056_Dx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3779912" cy="2520110"/>
          </a:xfrm>
          <a:prstGeom prst="rect">
            <a:avLst/>
          </a:prstGeom>
          <a:noFill/>
        </p:spPr>
      </p:pic>
      <p:pic>
        <p:nvPicPr>
          <p:cNvPr id="2053" name="Picture 5" descr="F:\Foto_20170609\IMG_9085_Dx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149080"/>
            <a:ext cx="2772344" cy="2136385"/>
          </a:xfrm>
          <a:prstGeom prst="rect">
            <a:avLst/>
          </a:prstGeom>
          <a:noFill/>
        </p:spPr>
      </p:pic>
      <p:pic>
        <p:nvPicPr>
          <p:cNvPr id="2054" name="Picture 6" descr="F:\Foto_20170609\IMG_9090_Dx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509120"/>
            <a:ext cx="3024336" cy="2232248"/>
          </a:xfrm>
          <a:prstGeom prst="rect">
            <a:avLst/>
          </a:prstGeom>
          <a:noFill/>
        </p:spPr>
      </p:pic>
      <p:pic>
        <p:nvPicPr>
          <p:cNvPr id="2055" name="Picture 7" descr="F:\Foto_20170609\IMG_9094_Dx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77072"/>
            <a:ext cx="2731010" cy="2081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to_20170609\IMG_9099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3024336" cy="2328516"/>
          </a:xfrm>
          <a:prstGeom prst="rect">
            <a:avLst/>
          </a:prstGeom>
          <a:noFill/>
        </p:spPr>
      </p:pic>
      <p:pic>
        <p:nvPicPr>
          <p:cNvPr id="3075" name="Picture 3" descr="F:\Foto_20170609\IMG_9126_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3744416" cy="2712729"/>
          </a:xfrm>
          <a:prstGeom prst="rect">
            <a:avLst/>
          </a:prstGeom>
          <a:noFill/>
        </p:spPr>
      </p:pic>
      <p:pic>
        <p:nvPicPr>
          <p:cNvPr id="3076" name="Picture 4" descr="F:\Foto_20170609\IMG_9128_Dx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3600675" cy="2736304"/>
          </a:xfrm>
          <a:prstGeom prst="rect">
            <a:avLst/>
          </a:prstGeom>
          <a:noFill/>
        </p:spPr>
      </p:pic>
      <p:pic>
        <p:nvPicPr>
          <p:cNvPr id="3077" name="Picture 5" descr="F:\Foto_20170609\IMG_9223_Dx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88640" y="-22565888"/>
            <a:ext cx="3024336" cy="4536200"/>
          </a:xfrm>
          <a:prstGeom prst="rect">
            <a:avLst/>
          </a:prstGeom>
          <a:noFill/>
        </p:spPr>
      </p:pic>
      <p:pic>
        <p:nvPicPr>
          <p:cNvPr id="6" name="Picture 5" descr="F:\Foto_20170609\IMG_9223_Dx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36240" y="-22413488"/>
            <a:ext cx="3024336" cy="4536200"/>
          </a:xfrm>
          <a:prstGeom prst="rect">
            <a:avLst/>
          </a:prstGeom>
          <a:noFill/>
        </p:spPr>
      </p:pic>
      <p:pic>
        <p:nvPicPr>
          <p:cNvPr id="3078" name="Picture 6" descr="F:\Foto_20170609\IMG_9223_Dx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212976"/>
            <a:ext cx="2664296" cy="338437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427984" y="3068960"/>
            <a:ext cx="40324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2D23EF"/>
                </a:solidFill>
              </a:rPr>
              <a:t>…UN</a:t>
            </a:r>
            <a:r>
              <a:rPr lang="it-IT" sz="1600" b="1" dirty="0" smtClean="0">
                <a:solidFill>
                  <a:srgbClr val="2D23EF"/>
                </a:solidFill>
              </a:rPr>
              <a:t> MOMENTO MOLTO </a:t>
            </a:r>
            <a:r>
              <a:rPr lang="it-IT" sz="1600" b="1" dirty="0" err="1" smtClean="0">
                <a:solidFill>
                  <a:srgbClr val="2D23EF"/>
                </a:solidFill>
              </a:rPr>
              <a:t>EMOZIONANTE…IL</a:t>
            </a:r>
            <a:r>
              <a:rPr lang="it-IT" sz="1600" b="1" dirty="0" smtClean="0">
                <a:solidFill>
                  <a:srgbClr val="2D23EF"/>
                </a:solidFill>
              </a:rPr>
              <a:t> SALUTO AI GRANDI CHE </a:t>
            </a:r>
            <a:r>
              <a:rPr lang="it-IT" sz="1600" b="1" dirty="0" err="1" smtClean="0">
                <a:solidFill>
                  <a:srgbClr val="2D23EF"/>
                </a:solidFill>
              </a:rPr>
              <a:t>CI</a:t>
            </a:r>
            <a:r>
              <a:rPr lang="it-IT" sz="1600" b="1" dirty="0" smtClean="0">
                <a:solidFill>
                  <a:srgbClr val="2D23EF"/>
                </a:solidFill>
              </a:rPr>
              <a:t> </a:t>
            </a:r>
            <a:r>
              <a:rPr lang="it-IT" sz="1600" b="1" dirty="0" err="1" smtClean="0">
                <a:solidFill>
                  <a:srgbClr val="2D23EF"/>
                </a:solidFill>
              </a:rPr>
              <a:t>LASCIANO…</a:t>
            </a:r>
            <a:r>
              <a:rPr lang="it-IT" sz="1600" b="1" dirty="0" smtClean="0">
                <a:solidFill>
                  <a:srgbClr val="2D23EF"/>
                </a:solidFill>
              </a:rPr>
              <a:t>  PER UN’ALTRA </a:t>
            </a:r>
            <a:r>
              <a:rPr lang="it-IT" sz="1600" b="1" dirty="0" err="1" smtClean="0">
                <a:solidFill>
                  <a:srgbClr val="2D23EF"/>
                </a:solidFill>
              </a:rPr>
              <a:t>AVVENTURA…</a:t>
            </a:r>
            <a:endParaRPr lang="it-IT" sz="1600" b="1" dirty="0">
              <a:solidFill>
                <a:srgbClr val="2D23E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to_20170609\IMG_9253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536504" cy="3312368"/>
          </a:xfrm>
          <a:prstGeom prst="rect">
            <a:avLst/>
          </a:prstGeom>
          <a:noFill/>
        </p:spPr>
      </p:pic>
      <p:pic>
        <p:nvPicPr>
          <p:cNvPr id="4099" name="Picture 3" descr="F:\Foto_20170609\IMG_9261_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600400" cy="496855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67544" y="4581128"/>
            <a:ext cx="4464496" cy="181588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2D23EF"/>
                </a:solidFill>
              </a:rPr>
              <a:t>E…PER</a:t>
            </a:r>
            <a:r>
              <a:rPr lang="it-IT" sz="2800" b="1" dirty="0" smtClean="0">
                <a:solidFill>
                  <a:srgbClr val="2D23EF"/>
                </a:solidFill>
              </a:rPr>
              <a:t> FINIRE E </a:t>
            </a:r>
            <a:r>
              <a:rPr lang="it-IT" sz="2800" b="1" dirty="0" err="1" smtClean="0">
                <a:solidFill>
                  <a:srgbClr val="2D23EF"/>
                </a:solidFill>
              </a:rPr>
              <a:t>SALUTARCI…</a:t>
            </a:r>
            <a:r>
              <a:rPr lang="it-IT" sz="2800" b="1" dirty="0" smtClean="0">
                <a:solidFill>
                  <a:srgbClr val="2D23EF"/>
                </a:solidFill>
              </a:rPr>
              <a:t>  INSIEME CON LE MAMME, I PAPA’, I </a:t>
            </a:r>
            <a:r>
              <a:rPr lang="it-IT" sz="2800" b="1" dirty="0" err="1" smtClean="0">
                <a:solidFill>
                  <a:srgbClr val="2D23EF"/>
                </a:solidFill>
              </a:rPr>
              <a:t>NONNI…IL</a:t>
            </a:r>
            <a:r>
              <a:rPr lang="it-IT" sz="2800" b="1" dirty="0" smtClean="0">
                <a:solidFill>
                  <a:srgbClr val="2D23EF"/>
                </a:solidFill>
              </a:rPr>
              <a:t> BALLO </a:t>
            </a:r>
            <a:r>
              <a:rPr lang="it-IT" sz="2800" b="1" dirty="0" err="1" smtClean="0">
                <a:solidFill>
                  <a:srgbClr val="2D23EF"/>
                </a:solidFill>
              </a:rPr>
              <a:t>DI</a:t>
            </a:r>
            <a:r>
              <a:rPr lang="it-IT" sz="2800" b="1" dirty="0" smtClean="0">
                <a:solidFill>
                  <a:srgbClr val="2D23EF"/>
                </a:solidFill>
              </a:rPr>
              <a:t> </a:t>
            </a:r>
            <a:r>
              <a:rPr lang="it-IT" sz="2800" b="1" dirty="0" err="1" smtClean="0">
                <a:solidFill>
                  <a:srgbClr val="2D23EF"/>
                </a:solidFill>
              </a:rPr>
              <a:t>SIMONE…</a:t>
            </a:r>
            <a:endParaRPr lang="it-IT" sz="2800" b="1" dirty="0">
              <a:solidFill>
                <a:srgbClr val="2D23E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151</Words>
  <Application>Microsoft Office PowerPoint</Application>
  <PresentationFormat>Presentazione su schermo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PROGETTO GIOCOMOVI-MENTE Scuole infanzia Santa Caterina 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GIOCOMOVI-MENTE</dc:title>
  <dc:creator>UTENTE</dc:creator>
  <cp:lastModifiedBy>UTENTE</cp:lastModifiedBy>
  <cp:revision>9</cp:revision>
  <dcterms:created xsi:type="dcterms:W3CDTF">2017-07-31T16:16:35Z</dcterms:created>
  <dcterms:modified xsi:type="dcterms:W3CDTF">2017-08-01T16:12:16Z</dcterms:modified>
</cp:coreProperties>
</file>