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2D8C-7055-4372-A9AA-F068C957CBE3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2EF4-98A0-48D1-AD0B-7AD0FD685F7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LINGUAGGIO </a:t>
            </a:r>
            <a:r>
              <a:rPr lang="it-IT" sz="3600" b="1" dirty="0" err="1" smtClean="0">
                <a:solidFill>
                  <a:srgbClr val="0000FF"/>
                </a:solidFill>
              </a:rPr>
              <a:t>DI</a:t>
            </a:r>
            <a:r>
              <a:rPr lang="it-IT" sz="3600" b="1" dirty="0" smtClean="0">
                <a:solidFill>
                  <a:srgbClr val="0000FF"/>
                </a:solidFill>
              </a:rPr>
              <a:t> PROGRAMMAZIONE </a:t>
            </a:r>
            <a:r>
              <a:rPr lang="it-IT" sz="3600" b="1" dirty="0" smtClean="0">
                <a:solidFill>
                  <a:srgbClr val="0000FF"/>
                </a:solidFill>
              </a:rPr>
              <a:t>E </a:t>
            </a:r>
            <a:r>
              <a:rPr lang="it-IT" sz="3600" b="1" dirty="0" smtClean="0">
                <a:solidFill>
                  <a:srgbClr val="0000FF"/>
                </a:solidFill>
              </a:rPr>
              <a:t>ROBOTICA EDUCATIVA</a:t>
            </a:r>
            <a:br>
              <a:rPr lang="it-IT" sz="3600" b="1" dirty="0" smtClean="0">
                <a:solidFill>
                  <a:srgbClr val="0000FF"/>
                </a:solidFill>
              </a:rPr>
            </a:br>
            <a:r>
              <a:rPr lang="it-IT" sz="3600" b="1" dirty="0" smtClean="0">
                <a:solidFill>
                  <a:srgbClr val="0000FF"/>
                </a:solidFill>
              </a:rPr>
              <a:t> NELLA SCUOLA DELL’INFANZIA </a:t>
            </a:r>
            <a:endParaRPr lang="it-IT" sz="3600" b="1" dirty="0">
              <a:solidFill>
                <a:srgbClr val="0000FF"/>
              </a:solidFill>
            </a:endParaRPr>
          </a:p>
        </p:txBody>
      </p:sp>
      <p:pic>
        <p:nvPicPr>
          <p:cNvPr id="4" name="Immagine 3" descr="G:\DCIM\101_PANA\P10103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32231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G:\DCIM\101_PANA\P10103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TENTE\Desktop\foto per doc.robot17\P1010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3096344" cy="227687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635896" y="4365104"/>
            <a:ext cx="1800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SEGUO UN </a:t>
            </a:r>
            <a:r>
              <a:rPr lang="it-IT" sz="1600" b="1" dirty="0" err="1" smtClean="0">
                <a:solidFill>
                  <a:srgbClr val="FF0000"/>
                </a:solidFill>
              </a:rPr>
              <a:t>ALGORITMO…MI</a:t>
            </a:r>
            <a:r>
              <a:rPr lang="it-IT" sz="1600" b="1" dirty="0" smtClean="0">
                <a:solidFill>
                  <a:srgbClr val="FF0000"/>
                </a:solidFill>
              </a:rPr>
              <a:t> ORIENTO NEI </a:t>
            </a:r>
            <a:r>
              <a:rPr lang="it-IT" sz="1600" b="1" dirty="0" smtClean="0">
                <a:solidFill>
                  <a:srgbClr val="FF0000"/>
                </a:solidFill>
              </a:rPr>
              <a:t>QUADRETTI</a:t>
            </a: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(Quali passi per portare a termine il “compito”?)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DCIM\101_PANA\P10103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404664"/>
            <a:ext cx="489654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ORA RIEMPIO O SALTO I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QUADRETTI…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SECONDO I SIMBOLI DELLA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LEGENDA…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G:\DCIM\101_PANA\P10103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528392" cy="25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TENTE\Desktop\foto per doc.robot17\P101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312368" cy="2376264"/>
          </a:xfrm>
          <a:prstGeom prst="rect">
            <a:avLst/>
          </a:prstGeom>
          <a:noFill/>
        </p:spPr>
      </p:pic>
      <p:pic>
        <p:nvPicPr>
          <p:cNvPr id="1027" name="Picture 3" descr="C:\Users\UTENTE\Desktop\foto per doc.robot17\P1010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672408" cy="273630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059832" y="6021288"/>
            <a:ext cx="59046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AVVICINARSI AL LINGUAGGIO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PROGRAMMAZIONE VUOL DIRE DIVENTARE SOGGETTI ATTIVI DELLA TECONOLOGIA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DCIM\101_PANA\P1010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3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456384" cy="25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G:\DCIM\101_PANA\P10103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TENTE\Desktop\foto per doc.robot17\P1010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744416" cy="280831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899592" y="260648"/>
            <a:ext cx="70567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CON IL ROBOT “BEEBOT”IMPARO IL LINGUAGGIO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PROGRAMMAZIONE (quanti passi </a:t>
            </a:r>
            <a:r>
              <a:rPr lang="it-IT" b="1" dirty="0" err="1" smtClean="0">
                <a:solidFill>
                  <a:srgbClr val="0000FF"/>
                </a:solidFill>
              </a:rPr>
              <a:t>avanti-indietro-a</a:t>
            </a:r>
            <a:r>
              <a:rPr lang="it-IT" b="1" dirty="0" smtClean="0">
                <a:solidFill>
                  <a:srgbClr val="0000FF"/>
                </a:solidFill>
              </a:rPr>
              <a:t> destra- </a:t>
            </a:r>
            <a:r>
              <a:rPr lang="it-IT" b="1" dirty="0" err="1" smtClean="0">
                <a:solidFill>
                  <a:srgbClr val="0000FF"/>
                </a:solidFill>
              </a:rPr>
              <a:t>sinistra…per</a:t>
            </a:r>
            <a:r>
              <a:rPr lang="it-IT" b="1" dirty="0" smtClean="0">
                <a:solidFill>
                  <a:srgbClr val="0000FF"/>
                </a:solidFill>
              </a:rPr>
              <a:t> arrivare </a:t>
            </a:r>
            <a:r>
              <a:rPr lang="it-IT" b="1" dirty="0" err="1" smtClean="0">
                <a:solidFill>
                  <a:srgbClr val="0000FF"/>
                </a:solidFill>
              </a:rPr>
              <a:t>a…</a:t>
            </a:r>
            <a:r>
              <a:rPr lang="it-IT" b="1" dirty="0" smtClean="0">
                <a:solidFill>
                  <a:srgbClr val="0000FF"/>
                </a:solidFill>
              </a:rPr>
              <a:t>)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La robotica e’ un metodo per rendere l’apprendimento efficace, che sviluppa il pensiero </a:t>
            </a:r>
            <a:r>
              <a:rPr lang="it-IT" sz="2400" b="1" dirty="0" err="1" smtClean="0">
                <a:solidFill>
                  <a:srgbClr val="0000FF"/>
                </a:solidFill>
              </a:rPr>
              <a:t>computazionale-attitudine</a:t>
            </a:r>
            <a:r>
              <a:rPr lang="it-IT" sz="2400" b="1" dirty="0" smtClean="0">
                <a:solidFill>
                  <a:srgbClr val="0000FF"/>
                </a:solidFill>
              </a:rPr>
              <a:t> mentale al </a:t>
            </a:r>
            <a:r>
              <a:rPr lang="it-IT" sz="2400" b="1" dirty="0" err="1" smtClean="0">
                <a:solidFill>
                  <a:srgbClr val="0000FF"/>
                </a:solidFill>
              </a:rPr>
              <a:t>problem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solving</a:t>
            </a:r>
            <a:r>
              <a:rPr lang="it-IT" sz="2400" b="1" dirty="0" smtClean="0">
                <a:solidFill>
                  <a:srgbClr val="0000FF"/>
                </a:solidFill>
              </a:rPr>
              <a:t> (risolvere, analizzare problemi di ogni ordine e grado in maniera creativa) e’ un metodo divertente che utilizza i robot per stimolare curiosità e l’uso della logica;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UTENTE\Desktop\foto per doc.robot17\P101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032448" cy="324036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355976" y="2996952"/>
            <a:ext cx="4680520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askerville Old Face" pitchFamily="18" charset="0"/>
              </a:rPr>
              <a:t>Sono in molti a credere che lo sviluppo del pensiero computazionale rappresenti la quarta abilità di base, oltre a saper leggere, scrivere e far di conto ed è per questo che deve essere insegnato fin dai </a:t>
            </a:r>
            <a:r>
              <a:rPr lang="it-IT" sz="2400" b="1" dirty="0" err="1" smtClean="0">
                <a:solidFill>
                  <a:srgbClr val="FF0000"/>
                </a:solidFill>
                <a:latin typeface="Baskerville Old Face" pitchFamily="18" charset="0"/>
              </a:rPr>
              <a:t>prim</a:t>
            </a:r>
            <a:r>
              <a:rPr lang="it-IT" sz="2400" b="1" dirty="0" smtClean="0">
                <a:solidFill>
                  <a:srgbClr val="FF0000"/>
                </a:solidFill>
                <a:latin typeface="Baskerville Old Face" pitchFamily="18" charset="0"/>
              </a:rPr>
              <a:t> anni di scuola </a:t>
            </a:r>
            <a:endParaRPr lang="it-IT" sz="2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159</Words>
  <Application>Microsoft Office PowerPoint</Application>
  <PresentationFormat>Presentazione su schermo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LINGUAGGIO DI PROGRAMMAZIONE E ROBOTICA EDUCATIVA  NELLA SCUOLA DELL’INFANZIA </vt:lpstr>
      <vt:lpstr>Diapositiva 2</vt:lpstr>
      <vt:lpstr>Diapositiva 3</vt:lpstr>
      <vt:lpstr>La robotica e’ un metodo per rendere l’apprendimento efficace, che sviluppa il pensiero computazionale-attitudine mentale al problem solving (risolvere, analizzare problemi di ogni ordine e grado in maniera creativa) e’ un metodo divertente che utilizza i robot per stimolare curiosità e l’uso della logica;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LINGUAGGIO DI PROGRAMMAZIONE INFORMATICA E ROBOTICA EDUCATIVA  ALLA SCUOLA DELL’INFANZIA</dc:title>
  <dc:creator>UTENTE</dc:creator>
  <cp:lastModifiedBy>UTENTE</cp:lastModifiedBy>
  <cp:revision>8</cp:revision>
  <dcterms:created xsi:type="dcterms:W3CDTF">2017-07-14T11:46:12Z</dcterms:created>
  <dcterms:modified xsi:type="dcterms:W3CDTF">2017-07-21T06:40:05Z</dcterms:modified>
</cp:coreProperties>
</file>