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F508-AF1C-4524-B8E3-6E9293084407}" type="datetimeFigureOut">
              <a:rPr lang="it-IT" smtClean="0"/>
              <a:pPr/>
              <a:t>21/07/2017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4B06-9881-42EB-8BCF-E64075CDBD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F508-AF1C-4524-B8E3-6E9293084407}" type="datetimeFigureOut">
              <a:rPr lang="it-IT" smtClean="0"/>
              <a:pPr/>
              <a:t>21/07/2017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4B06-9881-42EB-8BCF-E64075CDBD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F508-AF1C-4524-B8E3-6E9293084407}" type="datetimeFigureOut">
              <a:rPr lang="it-IT" smtClean="0"/>
              <a:pPr/>
              <a:t>21/07/2017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4B06-9881-42EB-8BCF-E64075CDBD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F508-AF1C-4524-B8E3-6E9293084407}" type="datetimeFigureOut">
              <a:rPr lang="it-IT" smtClean="0"/>
              <a:pPr/>
              <a:t>21/07/2017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4B06-9881-42EB-8BCF-E64075CDBD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F508-AF1C-4524-B8E3-6E9293084407}" type="datetimeFigureOut">
              <a:rPr lang="it-IT" smtClean="0"/>
              <a:pPr/>
              <a:t>21/07/2017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4B06-9881-42EB-8BCF-E64075CDBD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F508-AF1C-4524-B8E3-6E9293084407}" type="datetimeFigureOut">
              <a:rPr lang="it-IT" smtClean="0"/>
              <a:pPr/>
              <a:t>21/07/2017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4B06-9881-42EB-8BCF-E64075CDBD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F508-AF1C-4524-B8E3-6E9293084407}" type="datetimeFigureOut">
              <a:rPr lang="it-IT" smtClean="0"/>
              <a:pPr/>
              <a:t>21/07/2017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4B06-9881-42EB-8BCF-E64075CDBD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F508-AF1C-4524-B8E3-6E9293084407}" type="datetimeFigureOut">
              <a:rPr lang="it-IT" smtClean="0"/>
              <a:pPr/>
              <a:t>21/07/2017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4B06-9881-42EB-8BCF-E64075CDBD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F508-AF1C-4524-B8E3-6E9293084407}" type="datetimeFigureOut">
              <a:rPr lang="it-IT" smtClean="0"/>
              <a:pPr/>
              <a:t>21/07/2017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4B06-9881-42EB-8BCF-E64075CDBD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F508-AF1C-4524-B8E3-6E9293084407}" type="datetimeFigureOut">
              <a:rPr lang="it-IT" smtClean="0"/>
              <a:pPr/>
              <a:t>21/07/2017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4B06-9881-42EB-8BCF-E64075CDBD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F508-AF1C-4524-B8E3-6E9293084407}" type="datetimeFigureOut">
              <a:rPr lang="it-IT" smtClean="0"/>
              <a:pPr/>
              <a:t>21/07/2017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4B06-9881-42EB-8BCF-E64075CDBD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9F508-AF1C-4524-B8E3-6E9293084407}" type="datetimeFigureOut">
              <a:rPr lang="it-IT" smtClean="0"/>
              <a:pPr/>
              <a:t>21/07/2017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74B06-9881-42EB-8BCF-E64075CDBD4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208823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it-IT" sz="3600" b="1" dirty="0" smtClean="0">
                <a:solidFill>
                  <a:srgbClr val="0000FF"/>
                </a:solidFill>
              </a:rPr>
              <a:t>I bambini della Scuola dell’Infanzia di Santa </a:t>
            </a:r>
            <a:r>
              <a:rPr lang="it-IT" sz="3600" b="1" dirty="0">
                <a:solidFill>
                  <a:srgbClr val="0000FF"/>
                </a:solidFill>
              </a:rPr>
              <a:t>C</a:t>
            </a:r>
            <a:r>
              <a:rPr lang="it-IT" sz="3600" b="1" dirty="0" smtClean="0">
                <a:solidFill>
                  <a:srgbClr val="0000FF"/>
                </a:solidFill>
              </a:rPr>
              <a:t>aterina sezione A si preparano ad affrontare la Gara </a:t>
            </a:r>
            <a:r>
              <a:rPr lang="it-IT" sz="3600" b="1" dirty="0">
                <a:solidFill>
                  <a:srgbClr val="0000FF"/>
                </a:solidFill>
              </a:rPr>
              <a:t>N</a:t>
            </a:r>
            <a:r>
              <a:rPr lang="it-IT" sz="3600" b="1" dirty="0" smtClean="0">
                <a:solidFill>
                  <a:srgbClr val="0000FF"/>
                </a:solidFill>
              </a:rPr>
              <a:t>azionale di robotica (categoria </a:t>
            </a:r>
            <a:r>
              <a:rPr lang="it-IT" sz="3600" b="1" dirty="0" err="1" smtClean="0">
                <a:solidFill>
                  <a:srgbClr val="0000FF"/>
                </a:solidFill>
              </a:rPr>
              <a:t>onstage</a:t>
            </a:r>
            <a:r>
              <a:rPr lang="it-IT" sz="3600" b="1" dirty="0" smtClean="0">
                <a:solidFill>
                  <a:srgbClr val="0000FF"/>
                </a:solidFill>
              </a:rPr>
              <a:t> under 14)</a:t>
            </a:r>
            <a:endParaRPr lang="it-IT" sz="3600" b="1" dirty="0">
              <a:solidFill>
                <a:srgbClr val="0000FF"/>
              </a:solidFill>
            </a:endParaRPr>
          </a:p>
        </p:txBody>
      </p:sp>
      <p:pic>
        <p:nvPicPr>
          <p:cNvPr id="4" name="Immagine 3" descr="G:\DCIM\101_PANA\P10107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417646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G:\DCIM\101_PANA\P10107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92896"/>
            <a:ext cx="39604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G:\DCIM\101_PANA\P10107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273630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G:\DCIM\101_PANA\P10108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00808"/>
            <a:ext cx="29523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G:\DCIM\101_PANA\P10108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916832"/>
            <a:ext cx="280831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683568" y="0"/>
            <a:ext cx="7416824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rgbClr val="0000FF"/>
                </a:solidFill>
              </a:rPr>
              <a:t>…Chiediamo</a:t>
            </a:r>
            <a:r>
              <a:rPr lang="it-IT" sz="2800" b="1" dirty="0" smtClean="0">
                <a:solidFill>
                  <a:srgbClr val="0000FF"/>
                </a:solidFill>
              </a:rPr>
              <a:t> aiuto alle mamme, ai papà, alle nonne per i costumi e la </a:t>
            </a:r>
            <a:r>
              <a:rPr lang="it-IT" sz="2800" b="1" dirty="0" err="1" smtClean="0">
                <a:solidFill>
                  <a:srgbClr val="0000FF"/>
                </a:solidFill>
              </a:rPr>
              <a:t>scenografia…che</a:t>
            </a:r>
            <a:r>
              <a:rPr lang="it-IT" sz="2800" b="1" dirty="0" smtClean="0">
                <a:solidFill>
                  <a:srgbClr val="0000FF"/>
                </a:solidFill>
              </a:rPr>
              <a:t> laboratorio!!!</a:t>
            </a:r>
            <a:endParaRPr lang="it-IT" sz="2800" b="1" dirty="0">
              <a:solidFill>
                <a:srgbClr val="0000FF"/>
              </a:solidFill>
            </a:endParaRPr>
          </a:p>
        </p:txBody>
      </p:sp>
      <p:pic>
        <p:nvPicPr>
          <p:cNvPr id="8" name="Immagine 7" descr="G:\DCIM\101_PANA\P10108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32084" y="4644578"/>
            <a:ext cx="2215133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3763779"/>
            <a:ext cx="2592288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FINALMENTE IL GRANDE  GIORNO</a:t>
            </a:r>
            <a:endParaRPr kumimoji="0" lang="it-IT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ARRIVANO A SCUOLA  MAGLIETTE E PASS PER LA </a:t>
            </a:r>
            <a:r>
              <a:rPr kumimoji="0" lang="it-IT" sz="11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GARA…CHE</a:t>
            </a: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EMOZIONE!!!</a:t>
            </a:r>
            <a:endParaRPr kumimoji="0" lang="it-IT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588224" y="4653136"/>
            <a:ext cx="216024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00FF"/>
                </a:solidFill>
              </a:rPr>
              <a:t>LA SQUADRA AL COMPLETO</a:t>
            </a:r>
            <a:endParaRPr lang="it-IT" b="1" dirty="0">
              <a:solidFill>
                <a:srgbClr val="0000FF"/>
              </a:solidFill>
            </a:endParaRPr>
          </a:p>
        </p:txBody>
      </p:sp>
      <p:pic>
        <p:nvPicPr>
          <p:cNvPr id="10" name="Immagine 9" descr="F:\ultime da salvare\P101083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077072"/>
            <a:ext cx="35283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G:\DCIM\101_PANA\P10108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340768"/>
            <a:ext cx="3181350" cy="238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G:\DCIM\101_PANA\P10108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2679282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539552" y="476672"/>
            <a:ext cx="813690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0000FF"/>
                </a:solidFill>
              </a:rPr>
              <a:t>PARTIAMO…DAVANTI</a:t>
            </a:r>
            <a:r>
              <a:rPr lang="it-IT" b="1" dirty="0" smtClean="0">
                <a:solidFill>
                  <a:srgbClr val="0000FF"/>
                </a:solidFill>
              </a:rPr>
              <a:t> ALL’AUDITORIUM </a:t>
            </a:r>
            <a:r>
              <a:rPr lang="it-IT" b="1" dirty="0" err="1" smtClean="0">
                <a:solidFill>
                  <a:srgbClr val="0000FF"/>
                </a:solidFill>
              </a:rPr>
              <a:t>CI</a:t>
            </a:r>
            <a:r>
              <a:rPr lang="it-IT" b="1" dirty="0" smtClean="0">
                <a:solidFill>
                  <a:srgbClr val="0000FF"/>
                </a:solidFill>
              </a:rPr>
              <a:t> FANNO TANTI COMPLIMENTI PER COME SIAMO </a:t>
            </a:r>
            <a:r>
              <a:rPr lang="it-IT" b="1" dirty="0" err="1" smtClean="0">
                <a:solidFill>
                  <a:srgbClr val="0000FF"/>
                </a:solidFill>
              </a:rPr>
              <a:t>BRAVI…AFFRONTIAMO</a:t>
            </a:r>
            <a:r>
              <a:rPr lang="it-IT" b="1" dirty="0" smtClean="0">
                <a:solidFill>
                  <a:srgbClr val="0000FF"/>
                </a:solidFill>
              </a:rPr>
              <a:t> L’INTERVISTA CON I GIUDICI </a:t>
            </a:r>
            <a:r>
              <a:rPr lang="it-IT" b="1" dirty="0" err="1" smtClean="0">
                <a:solidFill>
                  <a:srgbClr val="0000FF"/>
                </a:solidFill>
              </a:rPr>
              <a:t>DI</a:t>
            </a:r>
            <a:r>
              <a:rPr lang="it-IT" b="1" dirty="0" smtClean="0">
                <a:solidFill>
                  <a:srgbClr val="0000FF"/>
                </a:solidFill>
              </a:rPr>
              <a:t> GARA.</a:t>
            </a:r>
            <a:endParaRPr lang="it-IT" b="1" dirty="0">
              <a:solidFill>
                <a:srgbClr val="0000FF"/>
              </a:solidFill>
            </a:endParaRPr>
          </a:p>
        </p:txBody>
      </p:sp>
      <p:pic>
        <p:nvPicPr>
          <p:cNvPr id="7" name="Immagine 6" descr="G:\DCIM\101_PANA\P10108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933056"/>
            <a:ext cx="30003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G:\DCIM\101_PANA\P101085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221088"/>
            <a:ext cx="30003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1187624" y="6021288"/>
            <a:ext cx="295232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00FF"/>
                </a:solidFill>
              </a:rPr>
              <a:t>Tutti al </a:t>
            </a:r>
            <a:r>
              <a:rPr lang="it-IT" sz="2000" b="1" dirty="0" err="1" smtClean="0">
                <a:solidFill>
                  <a:srgbClr val="0000FF"/>
                </a:solidFill>
              </a:rPr>
              <a:t>trucco…ci</a:t>
            </a:r>
            <a:r>
              <a:rPr lang="it-IT" sz="2000" b="1" dirty="0" smtClean="0">
                <a:solidFill>
                  <a:srgbClr val="0000FF"/>
                </a:solidFill>
              </a:rPr>
              <a:t> prepariamo per la gara</a:t>
            </a:r>
            <a:endParaRPr lang="it-IT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G:\DCIM\101_PANA\P10109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475252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95536" y="188640"/>
            <a:ext cx="576064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0000FF"/>
                </a:solidFill>
              </a:rPr>
              <a:t>…SUL</a:t>
            </a:r>
            <a:r>
              <a:rPr lang="it-IT" b="1" dirty="0" smtClean="0">
                <a:solidFill>
                  <a:srgbClr val="0000FF"/>
                </a:solidFill>
              </a:rPr>
              <a:t> PALCO DELL’</a:t>
            </a:r>
            <a:r>
              <a:rPr lang="it-IT" b="1" dirty="0" err="1" smtClean="0">
                <a:solidFill>
                  <a:srgbClr val="0000FF"/>
                </a:solidFill>
              </a:rPr>
              <a:t>AUDITORIUM…AFFRONTIAMO</a:t>
            </a:r>
            <a:r>
              <a:rPr lang="it-IT" b="1" dirty="0" smtClean="0">
                <a:solidFill>
                  <a:srgbClr val="0000FF"/>
                </a:solidFill>
              </a:rPr>
              <a:t> LA GA</a:t>
            </a:r>
            <a:r>
              <a:rPr lang="it-IT" dirty="0" smtClean="0">
                <a:solidFill>
                  <a:srgbClr val="0000FF"/>
                </a:solidFill>
              </a:rPr>
              <a:t>RA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08104" y="1556792"/>
            <a:ext cx="3168352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solidFill>
                  <a:srgbClr val="FF0000"/>
                </a:solidFill>
              </a:rPr>
              <a:t>…CHE</a:t>
            </a:r>
            <a:r>
              <a:rPr lang="it-IT" sz="2800" b="1" dirty="0" smtClean="0">
                <a:solidFill>
                  <a:srgbClr val="FF0000"/>
                </a:solidFill>
              </a:rPr>
              <a:t> EMOZIONE!!!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7" name="Immagine 6" descr="G:\DCIM\101_PANA\P101089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09120"/>
            <a:ext cx="3057525" cy="221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G:\DCIM\101_PANA\P10109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509120"/>
            <a:ext cx="30963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611560" y="3861048"/>
            <a:ext cx="835292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0000FF"/>
                </a:solidFill>
              </a:rPr>
              <a:t>…IL</a:t>
            </a:r>
            <a:r>
              <a:rPr lang="it-IT" b="1" dirty="0" smtClean="0">
                <a:solidFill>
                  <a:srgbClr val="0000FF"/>
                </a:solidFill>
              </a:rPr>
              <a:t> GIORNO DOPO UN’ABBONDANTE COLAZIONE PERCHE’ ABBIAMO LA 2° GARA ALLE 13…VIA </a:t>
            </a:r>
            <a:r>
              <a:rPr lang="it-IT" b="1" dirty="0" err="1" smtClean="0">
                <a:solidFill>
                  <a:srgbClr val="0000FF"/>
                </a:solidFill>
              </a:rPr>
              <a:t>DI</a:t>
            </a:r>
            <a:r>
              <a:rPr lang="it-IT" b="1" dirty="0" smtClean="0">
                <a:solidFill>
                  <a:srgbClr val="0000FF"/>
                </a:solidFill>
              </a:rPr>
              <a:t> NUOVO AL </a:t>
            </a:r>
            <a:r>
              <a:rPr lang="it-IT" b="1" dirty="0" err="1" smtClean="0">
                <a:solidFill>
                  <a:srgbClr val="0000FF"/>
                </a:solidFill>
              </a:rPr>
              <a:t>TRUCCO…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CI</a:t>
            </a:r>
            <a:r>
              <a:rPr lang="it-IT" b="1" dirty="0" smtClean="0">
                <a:solidFill>
                  <a:srgbClr val="0000FF"/>
                </a:solidFill>
              </a:rPr>
              <a:t> PREPARARIAMO PER LA 2° </a:t>
            </a:r>
            <a:r>
              <a:rPr lang="it-IT" b="1" dirty="0" err="1" smtClean="0">
                <a:solidFill>
                  <a:srgbClr val="0000FF"/>
                </a:solidFill>
              </a:rPr>
              <a:t>PROVA…</a:t>
            </a:r>
            <a:endParaRPr lang="it-IT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G:\DCIM\101_PANA\P10109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36004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G:\DCIM\101_PANA\P10109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620688"/>
            <a:ext cx="381642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043608" y="188640"/>
            <a:ext cx="266429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…</a:t>
            </a:r>
            <a:r>
              <a:rPr lang="it-IT" b="1" dirty="0" err="1" smtClean="0">
                <a:solidFill>
                  <a:srgbClr val="0000FF"/>
                </a:solidFill>
              </a:rPr>
              <a:t>ECCOCI</a:t>
            </a:r>
            <a:r>
              <a:rPr lang="it-IT" b="1" dirty="0" smtClean="0">
                <a:solidFill>
                  <a:srgbClr val="0000FF"/>
                </a:solidFill>
              </a:rPr>
              <a:t> QUASI </a:t>
            </a:r>
            <a:r>
              <a:rPr lang="it-IT" b="1" dirty="0" err="1" smtClean="0">
                <a:solidFill>
                  <a:srgbClr val="0000FF"/>
                </a:solidFill>
              </a:rPr>
              <a:t>PRONTI…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716016" y="188640"/>
            <a:ext cx="331236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FF0000"/>
                </a:solidFill>
              </a:rPr>
              <a:t>…SUL</a:t>
            </a:r>
            <a:r>
              <a:rPr lang="it-IT" b="1" dirty="0" smtClean="0">
                <a:solidFill>
                  <a:srgbClr val="FF0000"/>
                </a:solidFill>
              </a:rPr>
              <a:t> PALCO PER LA 2° </a:t>
            </a:r>
            <a:r>
              <a:rPr lang="it-IT" b="1" dirty="0" err="1" smtClean="0">
                <a:solidFill>
                  <a:srgbClr val="FF0000"/>
                </a:solidFill>
              </a:rPr>
              <a:t>PROVA…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8" name="Immagine 7" descr="G:\DCIM\101_PANA\P10109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861048"/>
            <a:ext cx="331236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G:\DCIM\101_PANA\P10109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61048"/>
            <a:ext cx="331236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3059832" y="3501008"/>
            <a:ext cx="302433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0000FF"/>
                </a:solidFill>
              </a:rPr>
              <a:t>…E</a:t>
            </a:r>
            <a:r>
              <a:rPr lang="it-IT" b="1" dirty="0" smtClean="0">
                <a:solidFill>
                  <a:srgbClr val="0000FF"/>
                </a:solidFill>
              </a:rPr>
              <a:t> FINALMENTE </a:t>
            </a:r>
            <a:r>
              <a:rPr lang="it-IT" b="1" dirty="0" err="1" smtClean="0">
                <a:solidFill>
                  <a:srgbClr val="0000FF"/>
                </a:solidFill>
              </a:rPr>
              <a:t>VINCITORI…</a:t>
            </a:r>
            <a:endParaRPr lang="it-IT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G:\DCIM\101_PANA\P10109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91578" y="584684"/>
            <a:ext cx="2448274" cy="309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G:\DCIM\101_PANA\P10109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91678" y="3645027"/>
            <a:ext cx="32403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G:\DCIM\101_PANA\P10109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040051" y="2816935"/>
            <a:ext cx="352839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539552" y="188640"/>
            <a:ext cx="424847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00FF"/>
                </a:solidFill>
              </a:rPr>
              <a:t>RIENTRIAMO A </a:t>
            </a:r>
            <a:r>
              <a:rPr lang="it-IT" b="1" dirty="0" err="1" smtClean="0">
                <a:solidFill>
                  <a:srgbClr val="0000FF"/>
                </a:solidFill>
              </a:rPr>
              <a:t>SCUOLA…SODDISFATTI</a:t>
            </a:r>
            <a:r>
              <a:rPr lang="it-IT" b="1" dirty="0" smtClean="0">
                <a:solidFill>
                  <a:srgbClr val="0000FF"/>
                </a:solidFill>
              </a:rPr>
              <a:t> DEL NOSTRO </a:t>
            </a:r>
            <a:r>
              <a:rPr lang="it-IT" b="1" smtClean="0">
                <a:solidFill>
                  <a:srgbClr val="0000FF"/>
                </a:solidFill>
              </a:rPr>
              <a:t>LAVORO E IMPEGNO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283968" y="1772816"/>
            <a:ext cx="453650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0000FF"/>
                </a:solidFill>
              </a:rPr>
              <a:t>…CI</a:t>
            </a:r>
            <a:r>
              <a:rPr lang="it-IT" b="1" dirty="0" smtClean="0">
                <a:solidFill>
                  <a:srgbClr val="0000FF"/>
                </a:solidFill>
              </a:rPr>
              <a:t> ATTENDE UN “GRAN PUBBLICO” PER I COMPLIMENTI!!!</a:t>
            </a:r>
            <a:endParaRPr lang="it-IT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164</Words>
  <Application>Microsoft Office PowerPoint</Application>
  <PresentationFormat>Presentazione su schermo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I bambini della Scuola dell’Infanzia di Santa Caterina sezione A si preparano ad affrontare la Gara Nazionale di robotica (categoria onstage under 14)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bambini della Scuola dell’Infanzia di Santa Caterina sezione A si preparano ad affrontare la Gara Nazionale di robotica (categoria onstage under 14)</dc:title>
  <dc:creator>UTENTE</dc:creator>
  <cp:lastModifiedBy>UTENTE</cp:lastModifiedBy>
  <cp:revision>11</cp:revision>
  <dcterms:created xsi:type="dcterms:W3CDTF">2017-07-21T06:40:58Z</dcterms:created>
  <dcterms:modified xsi:type="dcterms:W3CDTF">2017-07-21T09:06:09Z</dcterms:modified>
</cp:coreProperties>
</file>