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7F16-4B72-4BF3-A24F-DD4F28289F32}" type="datetimeFigureOut">
              <a:rPr lang="it-IT" smtClean="0"/>
              <a:pPr/>
              <a:t>15/03/2017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E440-62C0-4420-93EC-8417B167F7C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IL MIO PRIMO INGLESE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La scuola infanzia di </a:t>
            </a:r>
            <a:r>
              <a:rPr lang="it-IT" dirty="0" err="1" smtClean="0">
                <a:solidFill>
                  <a:srgbClr val="0070C0"/>
                </a:solidFill>
              </a:rPr>
              <a:t>Borroni</a:t>
            </a:r>
            <a:r>
              <a:rPr lang="it-IT" dirty="0" smtClean="0">
                <a:solidFill>
                  <a:srgbClr val="0070C0"/>
                </a:solidFill>
              </a:rPr>
              <a:t> presenta ai suoi alunni un nuovo amico “BLUE RABBIT” … li aiuterà a conoscere una nuova lingua !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IMG_17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1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IMG_2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IMG_2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</Words>
  <Application>Microsoft Office PowerPoint</Application>
  <PresentationFormat>Presentazione su schermo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IL MIO PRIMO INGLESE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PRIMO INGLESE</dc:title>
  <dc:creator>Acer</dc:creator>
  <cp:lastModifiedBy>Acer</cp:lastModifiedBy>
  <cp:revision>5</cp:revision>
  <dcterms:created xsi:type="dcterms:W3CDTF">2017-03-09T18:00:01Z</dcterms:created>
  <dcterms:modified xsi:type="dcterms:W3CDTF">2017-03-15T21:29:16Z</dcterms:modified>
</cp:coreProperties>
</file>