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57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1A15-1AE1-4ABE-874F-C4EB32032CD5}" type="datetimeFigureOut">
              <a:rPr lang="it-IT" smtClean="0"/>
              <a:pPr/>
              <a:t>16/03/2017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26E22-3919-481C-B391-41B53D782C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1A15-1AE1-4ABE-874F-C4EB32032CD5}" type="datetimeFigureOut">
              <a:rPr lang="it-IT" smtClean="0"/>
              <a:pPr/>
              <a:t>16/03/2017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26E22-3919-481C-B391-41B53D782C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1A15-1AE1-4ABE-874F-C4EB32032CD5}" type="datetimeFigureOut">
              <a:rPr lang="it-IT" smtClean="0"/>
              <a:pPr/>
              <a:t>16/03/2017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26E22-3919-481C-B391-41B53D782C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1A15-1AE1-4ABE-874F-C4EB32032CD5}" type="datetimeFigureOut">
              <a:rPr lang="it-IT" smtClean="0"/>
              <a:pPr/>
              <a:t>16/03/2017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26E22-3919-481C-B391-41B53D782C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1A15-1AE1-4ABE-874F-C4EB32032CD5}" type="datetimeFigureOut">
              <a:rPr lang="it-IT" smtClean="0"/>
              <a:pPr/>
              <a:t>16/03/2017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26E22-3919-481C-B391-41B53D782C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1A15-1AE1-4ABE-874F-C4EB32032CD5}" type="datetimeFigureOut">
              <a:rPr lang="it-IT" smtClean="0"/>
              <a:pPr/>
              <a:t>16/03/2017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26E22-3919-481C-B391-41B53D782C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1A15-1AE1-4ABE-874F-C4EB32032CD5}" type="datetimeFigureOut">
              <a:rPr lang="it-IT" smtClean="0"/>
              <a:pPr/>
              <a:t>16/03/2017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26E22-3919-481C-B391-41B53D782C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1A15-1AE1-4ABE-874F-C4EB32032CD5}" type="datetimeFigureOut">
              <a:rPr lang="it-IT" smtClean="0"/>
              <a:pPr/>
              <a:t>16/03/2017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26E22-3919-481C-B391-41B53D782C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1A15-1AE1-4ABE-874F-C4EB32032CD5}" type="datetimeFigureOut">
              <a:rPr lang="it-IT" smtClean="0"/>
              <a:pPr/>
              <a:t>16/03/2017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26E22-3919-481C-B391-41B53D782C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1A15-1AE1-4ABE-874F-C4EB32032CD5}" type="datetimeFigureOut">
              <a:rPr lang="it-IT" smtClean="0"/>
              <a:pPr/>
              <a:t>16/03/2017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26E22-3919-481C-B391-41B53D782C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1A15-1AE1-4ABE-874F-C4EB32032CD5}" type="datetimeFigureOut">
              <a:rPr lang="it-IT" smtClean="0"/>
              <a:pPr/>
              <a:t>16/03/2017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26E22-3919-481C-B391-41B53D782C2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B1A15-1AE1-4ABE-874F-C4EB32032CD5}" type="datetimeFigureOut">
              <a:rPr lang="it-IT" smtClean="0"/>
              <a:pPr/>
              <a:t>16/03/2017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26E22-3919-481C-B391-41B53D782C2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FESTEGGIAMO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00B050"/>
                </a:solidFill>
              </a:rPr>
              <a:t>CON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0070C0"/>
                </a:solidFill>
              </a:rPr>
              <a:t>CREATIVITA’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>
                <a:solidFill>
                  <a:srgbClr val="FFC000"/>
                </a:solidFill>
              </a:rPr>
              <a:t>GRAZIE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00B050"/>
                </a:solidFill>
              </a:rPr>
              <a:t>AL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0070C0"/>
                </a:solidFill>
              </a:rPr>
              <a:t>PRESIDENTE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DEL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C000"/>
                </a:solidFill>
              </a:rPr>
              <a:t>COMITATO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00B050"/>
                </a:solidFill>
              </a:rPr>
              <a:t>DEL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0070C0"/>
                </a:solidFill>
              </a:rPr>
              <a:t>CARNEVALE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FF0000"/>
                </a:solidFill>
              </a:rPr>
              <a:t>DI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C000"/>
                </a:solidFill>
              </a:rPr>
              <a:t>S. ERACLIO </a:t>
            </a:r>
            <a:r>
              <a:rPr lang="it-IT" dirty="0" smtClean="0">
                <a:solidFill>
                  <a:srgbClr val="00B050"/>
                </a:solidFill>
              </a:rPr>
              <a:t>E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0070C0"/>
                </a:solidFill>
              </a:rPr>
              <a:t>DEI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SUOI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C000"/>
                </a:solidFill>
              </a:rPr>
              <a:t>COLLABORATORI</a:t>
            </a:r>
            <a:r>
              <a:rPr lang="it-IT" dirty="0" smtClean="0">
                <a:solidFill>
                  <a:srgbClr val="00B050"/>
                </a:solidFill>
              </a:rPr>
              <a:t>, LA SCUOLA INFANZIA </a:t>
            </a:r>
            <a:r>
              <a:rPr lang="it-IT" dirty="0" err="1" smtClean="0">
                <a:solidFill>
                  <a:srgbClr val="00B050"/>
                </a:solidFill>
              </a:rPr>
              <a:t>DI</a:t>
            </a:r>
            <a:r>
              <a:rPr lang="it-IT" dirty="0" smtClean="0">
                <a:solidFill>
                  <a:srgbClr val="00B050"/>
                </a:solidFill>
              </a:rPr>
              <a:t> BORRONI, </a:t>
            </a:r>
            <a:r>
              <a:rPr lang="it-IT" dirty="0" smtClean="0">
                <a:solidFill>
                  <a:srgbClr val="0070C0"/>
                </a:solidFill>
              </a:rPr>
              <a:t>HA POTUTO ATTIVARE </a:t>
            </a:r>
            <a:r>
              <a:rPr lang="it-IT" dirty="0" smtClean="0">
                <a:solidFill>
                  <a:srgbClr val="FF0000"/>
                </a:solidFill>
              </a:rPr>
              <a:t>QUESTO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C000"/>
                </a:solidFill>
              </a:rPr>
              <a:t>FANTASTICO </a:t>
            </a:r>
            <a:r>
              <a:rPr lang="it-IT" dirty="0" smtClean="0">
                <a:solidFill>
                  <a:srgbClr val="00B050"/>
                </a:solidFill>
              </a:rPr>
              <a:t>LABORATORIO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0070C0"/>
                </a:solidFill>
              </a:rPr>
              <a:t>ARTISTICO. </a:t>
            </a:r>
            <a:endParaRPr lang="it-IT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18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1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7625" y="0"/>
            <a:ext cx="65087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WP_20170215_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0"/>
            <a:ext cx="58579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1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1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WP_20170228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0778"/>
            <a:ext cx="9144000" cy="51364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immagine 4" descr="IMG_181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35</Words>
  <Application>Microsoft Office PowerPoint</Application>
  <PresentationFormat>Presentazione su schermo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 FESTEGGIAMO CON CREATIVITA’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FESTEGGIAMO CON CREATIVITA’</dc:title>
  <dc:creator>Acer</dc:creator>
  <cp:lastModifiedBy>Acer</cp:lastModifiedBy>
  <cp:revision>3</cp:revision>
  <dcterms:created xsi:type="dcterms:W3CDTF">2017-03-09T18:24:39Z</dcterms:created>
  <dcterms:modified xsi:type="dcterms:W3CDTF">2017-03-16T20:46:08Z</dcterms:modified>
</cp:coreProperties>
</file>