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5F387"/>
    <a:srgbClr val="055B2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D6F9-8667-46A0-92E9-FE7D7A3F7CFB}" type="datetimeFigureOut">
              <a:rPr lang="it-IT" smtClean="0"/>
              <a:pPr/>
              <a:t>28/06/2016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2315-8C77-496F-A458-B0A17127565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D6F9-8667-46A0-92E9-FE7D7A3F7CFB}" type="datetimeFigureOut">
              <a:rPr lang="it-IT" smtClean="0"/>
              <a:pPr/>
              <a:t>28/06/2016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2315-8C77-496F-A458-B0A17127565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D6F9-8667-46A0-92E9-FE7D7A3F7CFB}" type="datetimeFigureOut">
              <a:rPr lang="it-IT" smtClean="0"/>
              <a:pPr/>
              <a:t>28/06/2016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2315-8C77-496F-A458-B0A17127565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D6F9-8667-46A0-92E9-FE7D7A3F7CFB}" type="datetimeFigureOut">
              <a:rPr lang="it-IT" smtClean="0"/>
              <a:pPr/>
              <a:t>28/06/2016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2315-8C77-496F-A458-B0A17127565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D6F9-8667-46A0-92E9-FE7D7A3F7CFB}" type="datetimeFigureOut">
              <a:rPr lang="it-IT" smtClean="0"/>
              <a:pPr/>
              <a:t>28/06/2016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2315-8C77-496F-A458-B0A17127565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D6F9-8667-46A0-92E9-FE7D7A3F7CFB}" type="datetimeFigureOut">
              <a:rPr lang="it-IT" smtClean="0"/>
              <a:pPr/>
              <a:t>28/06/2016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2315-8C77-496F-A458-B0A17127565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D6F9-8667-46A0-92E9-FE7D7A3F7CFB}" type="datetimeFigureOut">
              <a:rPr lang="it-IT" smtClean="0"/>
              <a:pPr/>
              <a:t>28/06/2016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2315-8C77-496F-A458-B0A17127565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D6F9-8667-46A0-92E9-FE7D7A3F7CFB}" type="datetimeFigureOut">
              <a:rPr lang="it-IT" smtClean="0"/>
              <a:pPr/>
              <a:t>28/06/2016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2315-8C77-496F-A458-B0A17127565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D6F9-8667-46A0-92E9-FE7D7A3F7CFB}" type="datetimeFigureOut">
              <a:rPr lang="it-IT" smtClean="0"/>
              <a:pPr/>
              <a:t>28/06/2016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2315-8C77-496F-A458-B0A17127565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D6F9-8667-46A0-92E9-FE7D7A3F7CFB}" type="datetimeFigureOut">
              <a:rPr lang="it-IT" smtClean="0"/>
              <a:pPr/>
              <a:t>28/06/2016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2315-8C77-496F-A458-B0A17127565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D6F9-8667-46A0-92E9-FE7D7A3F7CFB}" type="datetimeFigureOut">
              <a:rPr lang="it-IT" smtClean="0"/>
              <a:pPr/>
              <a:t>28/06/2016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2315-8C77-496F-A458-B0A17127565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AD6F9-8667-46A0-92E9-FE7D7A3F7CFB}" type="datetimeFigureOut">
              <a:rPr lang="it-IT" smtClean="0"/>
              <a:pPr/>
              <a:t>28/06/2016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22315-8C77-496F-A458-B0A17127565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24936" cy="2160240"/>
          </a:xfr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it-IT" sz="4000" b="1" dirty="0" smtClean="0">
                <a:solidFill>
                  <a:srgbClr val="0000FF"/>
                </a:solidFill>
              </a:rPr>
              <a:t>PROGETTO </a:t>
            </a:r>
            <a:br>
              <a:rPr lang="it-IT" sz="4000" b="1" dirty="0" smtClean="0">
                <a:solidFill>
                  <a:srgbClr val="0000FF"/>
                </a:solidFill>
              </a:rPr>
            </a:br>
            <a:r>
              <a:rPr lang="it-IT" sz="4000" b="1" dirty="0" smtClean="0">
                <a:solidFill>
                  <a:srgbClr val="0000FF"/>
                </a:solidFill>
              </a:rPr>
              <a:t>IL GIOCO MOVI-MENTE </a:t>
            </a:r>
            <a:br>
              <a:rPr lang="it-IT" sz="4000" b="1" dirty="0" smtClean="0">
                <a:solidFill>
                  <a:srgbClr val="0000FF"/>
                </a:solidFill>
              </a:rPr>
            </a:br>
            <a:r>
              <a:rPr lang="it-IT" sz="4000" b="1" dirty="0" smtClean="0">
                <a:solidFill>
                  <a:srgbClr val="0000FF"/>
                </a:solidFill>
              </a:rPr>
              <a:t>anno scolastico 2015/2016  </a:t>
            </a:r>
            <a:br>
              <a:rPr lang="it-IT" sz="4000" b="1" dirty="0" smtClean="0">
                <a:solidFill>
                  <a:srgbClr val="0000FF"/>
                </a:solidFill>
              </a:rPr>
            </a:br>
            <a:r>
              <a:rPr lang="it-IT" sz="4000" b="1" dirty="0" smtClean="0">
                <a:solidFill>
                  <a:srgbClr val="0000FF"/>
                </a:solidFill>
              </a:rPr>
              <a:t>Scuola Infanzia Santa </a:t>
            </a:r>
            <a:r>
              <a:rPr lang="it-IT" sz="4000" b="1" dirty="0">
                <a:solidFill>
                  <a:srgbClr val="0000FF"/>
                </a:solidFill>
              </a:rPr>
              <a:t>C</a:t>
            </a:r>
            <a:r>
              <a:rPr lang="it-IT" sz="4000" b="1" dirty="0" smtClean="0">
                <a:solidFill>
                  <a:srgbClr val="0000FF"/>
                </a:solidFill>
              </a:rPr>
              <a:t>aterina</a:t>
            </a:r>
            <a:endParaRPr lang="it-IT" sz="4000" b="1" dirty="0">
              <a:solidFill>
                <a:srgbClr val="0000FF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5536" y="2420888"/>
            <a:ext cx="8352928" cy="4248472"/>
          </a:xfrm>
          <a:gradFill flip="none" rotWithShape="1">
            <a:gsLst>
              <a:gs pos="0">
                <a:srgbClr val="25F387">
                  <a:shade val="30000"/>
                  <a:satMod val="115000"/>
                </a:srgbClr>
              </a:gs>
              <a:gs pos="50000">
                <a:srgbClr val="25F387">
                  <a:shade val="67500"/>
                  <a:satMod val="115000"/>
                </a:srgbClr>
              </a:gs>
              <a:gs pos="100000">
                <a:srgbClr val="25F387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Il progetto e’ stato proposto dal C.S.I. con lo scopo di offrire agli alunni, della scuola dell’infanzia, un’attività coinvolgente e innovativa, dove il bambino è protagonista assoluto nell’esprimere se stesso, attraverso il movimento. 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424936" cy="3528392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00FF"/>
                </a:solidFill>
              </a:rPr>
              <a:t>Il percorso educativo che si è svolto per 1 ora alla settimana, da ottobre a dicembre, ha aiutato i bambini a consolidare le proprie capacità sensoriali, percettive, motorie e sociali</a:t>
            </a:r>
            <a:r>
              <a:rPr lang="it-IT" dirty="0" smtClean="0"/>
              <a:t>.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1520" y="3886200"/>
            <a:ext cx="8424936" cy="2495128"/>
          </a:xfr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</a:rPr>
              <a:t>E’ stato condotto dalle insegnanti e da un tecnico –Germani Fabrizio – del C.S.I.</a:t>
            </a:r>
            <a:endParaRPr lang="it-IT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208912" cy="554461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00FF"/>
                </a:solidFill>
              </a:rPr>
              <a:t>Durante il percorso educativo molte sono state le esperienze e i giochi, di gruppo e individuali che hanno, per la loro forma divertente, gioiosa, attivante, stimolato la curiosità, l’interesse e l’attenzione di tutti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8280920" cy="2691730"/>
          </a:xfr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Il progetto si e’ concluso con una “festa” in presenza delle famiglie, dove i bambini hanno potuto dare prova delle loro capacità acquisite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UTENTE\Desktop\foto festa\IMG_7389_Dx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136478"/>
            <a:ext cx="2808312" cy="2316857"/>
          </a:xfrm>
          <a:prstGeom prst="rect">
            <a:avLst/>
          </a:prstGeom>
          <a:noFill/>
        </p:spPr>
      </p:pic>
      <p:pic>
        <p:nvPicPr>
          <p:cNvPr id="1029" name="Picture 5" descr="C:\Users\UTENTE\Desktop\foto festa\IMG_7458_Dx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789040"/>
            <a:ext cx="2808312" cy="2385250"/>
          </a:xfrm>
          <a:prstGeom prst="rect">
            <a:avLst/>
          </a:prstGeom>
          <a:noFill/>
        </p:spPr>
      </p:pic>
      <p:pic>
        <p:nvPicPr>
          <p:cNvPr id="1030" name="Picture 6" descr="C:\Users\UTENTE\Desktop\foto festa\IMG_7398_Dx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140968"/>
            <a:ext cx="2839073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TENTE\Desktop\foto festa\IMG_7509_DxO.jpg"/>
          <p:cNvPicPr>
            <a:picLocks noChangeAspect="1" noChangeArrowheads="1"/>
          </p:cNvPicPr>
          <p:nvPr/>
        </p:nvPicPr>
        <p:blipFill>
          <a:blip r:embed="rId2" cstate="print"/>
          <a:srcRect l="9900" t="15789"/>
          <a:stretch>
            <a:fillRect/>
          </a:stretch>
        </p:blipFill>
        <p:spPr bwMode="auto">
          <a:xfrm>
            <a:off x="1115616" y="404664"/>
            <a:ext cx="3276646" cy="2520280"/>
          </a:xfrm>
          <a:prstGeom prst="rect">
            <a:avLst/>
          </a:prstGeom>
          <a:noFill/>
        </p:spPr>
      </p:pic>
      <p:pic>
        <p:nvPicPr>
          <p:cNvPr id="2051" name="Picture 3" descr="C:\Users\UTENTE\Desktop\foto festa\IMG_7498_DxO.jpg"/>
          <p:cNvPicPr>
            <a:picLocks noChangeAspect="1" noChangeArrowheads="1"/>
          </p:cNvPicPr>
          <p:nvPr/>
        </p:nvPicPr>
        <p:blipFill>
          <a:blip r:embed="rId3" cstate="print"/>
          <a:srcRect l="4082" t="12195" r="8163" b="4878"/>
          <a:stretch>
            <a:fillRect/>
          </a:stretch>
        </p:blipFill>
        <p:spPr bwMode="auto">
          <a:xfrm>
            <a:off x="5076056" y="404664"/>
            <a:ext cx="3168352" cy="2448272"/>
          </a:xfrm>
          <a:prstGeom prst="rect">
            <a:avLst/>
          </a:prstGeom>
          <a:noFill/>
        </p:spPr>
      </p:pic>
      <p:pic>
        <p:nvPicPr>
          <p:cNvPr id="2052" name="Picture 4" descr="C:\Users\UTENTE\Desktop\foto festa\IMG_7517_DxO.jpg"/>
          <p:cNvPicPr>
            <a:picLocks noChangeAspect="1" noChangeArrowheads="1"/>
          </p:cNvPicPr>
          <p:nvPr/>
        </p:nvPicPr>
        <p:blipFill>
          <a:blip r:embed="rId4" cstate="print"/>
          <a:srcRect l="12612" t="10810" b="-5393"/>
          <a:stretch>
            <a:fillRect/>
          </a:stretch>
        </p:blipFill>
        <p:spPr bwMode="auto">
          <a:xfrm>
            <a:off x="467544" y="3645024"/>
            <a:ext cx="3492584" cy="2736304"/>
          </a:xfrm>
          <a:prstGeom prst="rect">
            <a:avLst/>
          </a:prstGeom>
          <a:noFill/>
        </p:spPr>
      </p:pic>
      <p:pic>
        <p:nvPicPr>
          <p:cNvPr id="2053" name="Picture 5" descr="C:\Users\UTENTE\Desktop\foto festa\IMG_7522_Dx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212976"/>
            <a:ext cx="3534321" cy="2644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TENTE\Desktop\foto festa\IMG_7540_Dx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4032448" cy="2952328"/>
          </a:xfrm>
          <a:prstGeom prst="rect">
            <a:avLst/>
          </a:prstGeom>
          <a:noFill/>
        </p:spPr>
      </p:pic>
      <p:pic>
        <p:nvPicPr>
          <p:cNvPr id="3075" name="Picture 3" descr="C:\Users\UTENTE\Desktop\foto festa\IMG_7541_Dx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3888432" cy="3024336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251520" y="332656"/>
            <a:ext cx="460851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POI…</a:t>
            </a:r>
            <a:r>
              <a:rPr lang="it-IT" dirty="0" smtClean="0"/>
              <a:t> TUTTI INSIEME CANTIAMO LA CANZONE DEGLI </a:t>
            </a:r>
            <a:r>
              <a:rPr lang="it-IT" dirty="0" smtClean="0"/>
              <a:t>“ANIMALI </a:t>
            </a:r>
            <a:r>
              <a:rPr lang="it-IT" smtClean="0"/>
              <a:t>DEL </a:t>
            </a:r>
            <a:r>
              <a:rPr lang="it-IT" smtClean="0"/>
              <a:t>MONDO”… </a:t>
            </a:r>
            <a:r>
              <a:rPr lang="it-IT" dirty="0" smtClean="0"/>
              <a:t>IN </a:t>
            </a:r>
            <a:r>
              <a:rPr lang="it-IT" dirty="0" err="1" smtClean="0"/>
              <a:t>ATTESA…</a:t>
            </a:r>
            <a:endParaRPr lang="it-IT" dirty="0"/>
          </a:p>
        </p:txBody>
      </p:sp>
      <p:pic>
        <p:nvPicPr>
          <p:cNvPr id="3076" name="Picture 4" descr="C:\Users\UTENTE\Desktop\foto festa\IMG_7539_Dx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077072"/>
            <a:ext cx="3816424" cy="2664296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4860032" y="4221088"/>
            <a:ext cx="396044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solidFill>
                  <a:srgbClr val="0000FF"/>
                </a:solidFill>
              </a:rPr>
              <a:t>…DELLA</a:t>
            </a:r>
            <a:r>
              <a:rPr lang="it-IT" b="1" dirty="0" smtClean="0">
                <a:solidFill>
                  <a:srgbClr val="0000FF"/>
                </a:solidFill>
              </a:rPr>
              <a:t> STORIA </a:t>
            </a:r>
            <a:r>
              <a:rPr lang="it-IT" b="1" dirty="0" err="1" smtClean="0">
                <a:solidFill>
                  <a:srgbClr val="0000FF"/>
                </a:solidFill>
              </a:rPr>
              <a:t>DI</a:t>
            </a:r>
            <a:r>
              <a:rPr lang="it-IT" b="1" dirty="0" smtClean="0">
                <a:solidFill>
                  <a:srgbClr val="0000FF"/>
                </a:solidFill>
              </a:rPr>
              <a:t> BIANCANEVE, RACCONTATA ED INVENTATA DAL GRUPPO </a:t>
            </a:r>
            <a:r>
              <a:rPr lang="it-IT" b="1" dirty="0" err="1" smtClean="0">
                <a:solidFill>
                  <a:srgbClr val="0000FF"/>
                </a:solidFill>
              </a:rPr>
              <a:t>DI</a:t>
            </a:r>
            <a:r>
              <a:rPr lang="it-IT" b="1" dirty="0" smtClean="0">
                <a:solidFill>
                  <a:srgbClr val="0000FF"/>
                </a:solidFill>
              </a:rPr>
              <a:t> GENITORI PARTECIPANTE, AL LABORATORIO </a:t>
            </a:r>
            <a:r>
              <a:rPr lang="it-IT" b="1" dirty="0" err="1" smtClean="0">
                <a:solidFill>
                  <a:srgbClr val="0000FF"/>
                </a:solidFill>
              </a:rPr>
              <a:t>DI</a:t>
            </a:r>
            <a:r>
              <a:rPr lang="it-IT" b="1" dirty="0" smtClean="0">
                <a:solidFill>
                  <a:srgbClr val="0000FF"/>
                </a:solidFill>
              </a:rPr>
              <a:t> LETTURA ANIMATA, (svoltosi nella nostra scuola)  DOVE NOI SIAMO STATI PROTAGONISTI </a:t>
            </a:r>
            <a:endParaRPr lang="it-IT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208</Words>
  <Application>Microsoft Office PowerPoint</Application>
  <PresentationFormat>Presentazione su schermo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PROGETTO  IL GIOCO MOVI-MENTE  anno scolastico 2015/2016   Scuola Infanzia Santa Caterina</vt:lpstr>
      <vt:lpstr>Il percorso educativo che si è svolto per 1 ora alla settimana, da ottobre a dicembre, ha aiutato i bambini a consolidare le proprie capacità sensoriali, percettive, motorie e sociali. </vt:lpstr>
      <vt:lpstr>Durante il percorso educativo molte sono state le esperienze e i giochi, di gruppo e individuali che hanno, per la loro forma divertente, gioiosa, attivante, stimolato la curiosità, l’interesse e l’attenzione di tutti.</vt:lpstr>
      <vt:lpstr>Il progetto si e’ concluso con una “festa” in presenza delle famiglie, dove i bambini hanno potuto dare prova delle loro capacità acquisite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 IL GIOCO MOVI-MENTE anno scolastico 2015/2016</dc:title>
  <dc:creator>UTENTE</dc:creator>
  <cp:lastModifiedBy>UTENTE</cp:lastModifiedBy>
  <cp:revision>12</cp:revision>
  <dcterms:created xsi:type="dcterms:W3CDTF">2016-06-27T12:03:21Z</dcterms:created>
  <dcterms:modified xsi:type="dcterms:W3CDTF">2016-06-28T17:14:47Z</dcterms:modified>
</cp:coreProperties>
</file>