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B04A-4487-49C8-ACB5-69352B2A7E89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70DE-7AAB-4FE0-B54F-0F401194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B04A-4487-49C8-ACB5-69352B2A7E89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70DE-7AAB-4FE0-B54F-0F401194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B04A-4487-49C8-ACB5-69352B2A7E89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70DE-7AAB-4FE0-B54F-0F401194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B04A-4487-49C8-ACB5-69352B2A7E89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70DE-7AAB-4FE0-B54F-0F401194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B04A-4487-49C8-ACB5-69352B2A7E89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70DE-7AAB-4FE0-B54F-0F401194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B04A-4487-49C8-ACB5-69352B2A7E89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70DE-7AAB-4FE0-B54F-0F401194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B04A-4487-49C8-ACB5-69352B2A7E89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70DE-7AAB-4FE0-B54F-0F401194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B04A-4487-49C8-ACB5-69352B2A7E89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70DE-7AAB-4FE0-B54F-0F401194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B04A-4487-49C8-ACB5-69352B2A7E89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70DE-7AAB-4FE0-B54F-0F401194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B04A-4487-49C8-ACB5-69352B2A7E89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70DE-7AAB-4FE0-B54F-0F401194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B04A-4487-49C8-ACB5-69352B2A7E89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70DE-7AAB-4FE0-B54F-0F401194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B04A-4487-49C8-ACB5-69352B2A7E89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70DE-7AAB-4FE0-B54F-0F401194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IL PROGETTO </a:t>
            </a:r>
            <a:r>
              <a:rPr lang="it-IT" b="1" dirty="0" err="1" smtClean="0">
                <a:solidFill>
                  <a:srgbClr val="0000FF"/>
                </a:solidFill>
              </a:rPr>
              <a:t>DI</a:t>
            </a:r>
            <a:r>
              <a:rPr lang="it-IT" b="1" dirty="0" smtClean="0">
                <a:solidFill>
                  <a:srgbClr val="0000FF"/>
                </a:solidFill>
              </a:rPr>
              <a:t> LETTURA ANIMATA PER </a:t>
            </a:r>
            <a:r>
              <a:rPr lang="it-IT" b="1" dirty="0" err="1" smtClean="0">
                <a:solidFill>
                  <a:srgbClr val="0000FF"/>
                </a:solidFill>
              </a:rPr>
              <a:t>GENITORI…CONTINUA</a:t>
            </a:r>
            <a:r>
              <a:rPr lang="it-IT" b="1" dirty="0" err="1" smtClean="0">
                <a:solidFill>
                  <a:srgbClr val="0000FF"/>
                </a:solidFill>
              </a:rPr>
              <a:t>…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560840" cy="3600400"/>
          </a:xfrm>
          <a:solidFill>
            <a:srgbClr val="0000FF"/>
          </a:solidFill>
        </p:spPr>
        <p:txBody>
          <a:bodyPr>
            <a:normAutofit fontScale="92500" lnSpcReduction="1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ALCUNI GENITORI DELLA SCUOLA DEL’INFANZIA </a:t>
            </a:r>
            <a:r>
              <a:rPr lang="it-IT" b="1" dirty="0" err="1" smtClean="0">
                <a:solidFill>
                  <a:srgbClr val="FF0000"/>
                </a:solidFill>
              </a:rPr>
              <a:t>DI</a:t>
            </a:r>
            <a:r>
              <a:rPr lang="it-IT" b="1" dirty="0" smtClean="0">
                <a:solidFill>
                  <a:srgbClr val="FF0000"/>
                </a:solidFill>
              </a:rPr>
              <a:t> SANTA CATERINA, DOPO AVERE PARTECIPATO AL LABORATORIO </a:t>
            </a:r>
            <a:r>
              <a:rPr lang="it-IT" b="1" dirty="0" err="1" smtClean="0">
                <a:solidFill>
                  <a:srgbClr val="FF0000"/>
                </a:solidFill>
              </a:rPr>
              <a:t>DI</a:t>
            </a:r>
            <a:r>
              <a:rPr lang="it-IT" b="1" dirty="0" smtClean="0">
                <a:solidFill>
                  <a:srgbClr val="FF0000"/>
                </a:solidFill>
              </a:rPr>
              <a:t> LETTURA ANIMATA, ATTIVATO NEL MESE </a:t>
            </a:r>
            <a:r>
              <a:rPr lang="it-IT" b="1" dirty="0" err="1" smtClean="0">
                <a:solidFill>
                  <a:srgbClr val="FF0000"/>
                </a:solidFill>
              </a:rPr>
              <a:t>DI</a:t>
            </a:r>
            <a:r>
              <a:rPr lang="it-IT" b="1" dirty="0" smtClean="0">
                <a:solidFill>
                  <a:srgbClr val="FF0000"/>
                </a:solidFill>
              </a:rPr>
              <a:t> FEBBRAIO, NELLA NOSTRA </a:t>
            </a:r>
            <a:r>
              <a:rPr lang="it-IT" b="1" dirty="0" err="1" smtClean="0">
                <a:solidFill>
                  <a:srgbClr val="FF0000"/>
                </a:solidFill>
              </a:rPr>
              <a:t>SCUOLA…HANNO</a:t>
            </a:r>
            <a:r>
              <a:rPr lang="it-IT" b="1" dirty="0" smtClean="0">
                <a:solidFill>
                  <a:srgbClr val="FF0000"/>
                </a:solidFill>
              </a:rPr>
              <a:t> VOLUTO “REINVENTARE” LA STORIA </a:t>
            </a:r>
            <a:r>
              <a:rPr lang="it-IT" b="1" dirty="0" err="1" smtClean="0">
                <a:solidFill>
                  <a:srgbClr val="FF0000"/>
                </a:solidFill>
              </a:rPr>
              <a:t>DI</a:t>
            </a:r>
            <a:r>
              <a:rPr lang="it-IT" b="1" dirty="0" smtClean="0">
                <a:solidFill>
                  <a:srgbClr val="FF0000"/>
                </a:solidFill>
              </a:rPr>
              <a:t> BIANCANEVE CON LA PARTECIPAZIONE ATTIVA DEI BAMBINI.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80920" cy="547260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LA STORIA E’ STATA RACCONTATA E PRESENTATA PER LA FESTA </a:t>
            </a:r>
            <a:r>
              <a:rPr lang="it-IT" b="1" dirty="0" err="1" smtClean="0">
                <a:solidFill>
                  <a:srgbClr val="0000FF"/>
                </a:solidFill>
              </a:rPr>
              <a:t>DI</a:t>
            </a:r>
            <a:r>
              <a:rPr lang="it-IT" b="1" dirty="0" smtClean="0">
                <a:solidFill>
                  <a:srgbClr val="0000FF"/>
                </a:solidFill>
              </a:rPr>
              <a:t> FINE </a:t>
            </a:r>
            <a:r>
              <a:rPr lang="it-IT" b="1" dirty="0" err="1" smtClean="0">
                <a:solidFill>
                  <a:srgbClr val="0000FF"/>
                </a:solidFill>
              </a:rPr>
              <a:t>ANNO…E</a:t>
            </a:r>
            <a:r>
              <a:rPr lang="it-IT" b="1" dirty="0" smtClean="0">
                <a:solidFill>
                  <a:srgbClr val="0000FF"/>
                </a:solidFill>
              </a:rPr>
              <a:t>’ STATO UN MOMENTO MOLTO COINVOLGENTE E DIVERTENTE PER </a:t>
            </a:r>
            <a:r>
              <a:rPr lang="it-IT" b="1" dirty="0" err="1" smtClean="0">
                <a:solidFill>
                  <a:srgbClr val="0000FF"/>
                </a:solidFill>
              </a:rPr>
              <a:t>TUTTI…</a:t>
            </a:r>
            <a:r>
              <a:rPr lang="it-IT" b="1" dirty="0" smtClean="0">
                <a:solidFill>
                  <a:srgbClr val="0000FF"/>
                </a:solidFill>
              </a:rPr>
              <a:t/>
            </a:r>
            <a:br>
              <a:rPr lang="it-IT" b="1" dirty="0" smtClean="0">
                <a:solidFill>
                  <a:srgbClr val="0000FF"/>
                </a:solidFill>
              </a:rPr>
            </a:br>
            <a:r>
              <a:rPr lang="it-IT" b="1" dirty="0" smtClean="0">
                <a:solidFill>
                  <a:srgbClr val="0000FF"/>
                </a:solidFill>
              </a:rPr>
              <a:t>BAMBINI-FAMIGLIE- DOCENTI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80920" cy="151216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/>
            </a:r>
            <a:br>
              <a:rPr lang="it-IT" b="1" dirty="0" smtClean="0">
                <a:solidFill>
                  <a:srgbClr val="0000FF"/>
                </a:solidFill>
              </a:rPr>
            </a:br>
            <a:r>
              <a:rPr lang="it-IT" b="1" dirty="0" smtClean="0">
                <a:solidFill>
                  <a:srgbClr val="0000FF"/>
                </a:solidFill>
              </a:rPr>
              <a:t>LETTURA </a:t>
            </a:r>
            <a:r>
              <a:rPr lang="it-IT" b="1" dirty="0" err="1" smtClean="0">
                <a:solidFill>
                  <a:srgbClr val="0000FF"/>
                </a:solidFill>
              </a:rPr>
              <a:t>ANIMATA…</a:t>
            </a:r>
            <a:r>
              <a:rPr lang="it-IT" b="1" dirty="0" smtClean="0">
                <a:solidFill>
                  <a:srgbClr val="0000FF"/>
                </a:solidFill>
              </a:rPr>
              <a:t> DAI GENITORI</a:t>
            </a:r>
            <a:r>
              <a:rPr lang="it-IT" b="1" dirty="0" smtClean="0">
                <a:solidFill>
                  <a:srgbClr val="0000FF"/>
                </a:solidFill>
              </a:rPr>
              <a:t/>
            </a:r>
            <a:br>
              <a:rPr lang="it-IT" b="1" dirty="0" smtClean="0">
                <a:solidFill>
                  <a:srgbClr val="0000FF"/>
                </a:solidFill>
              </a:rPr>
            </a:br>
            <a:r>
              <a:rPr lang="it-IT" b="1" dirty="0" smtClean="0">
                <a:solidFill>
                  <a:srgbClr val="0000FF"/>
                </a:solidFill>
              </a:rPr>
              <a:t>ALCUNI </a:t>
            </a:r>
            <a:r>
              <a:rPr lang="it-IT" b="1" dirty="0" smtClean="0">
                <a:solidFill>
                  <a:srgbClr val="0000FF"/>
                </a:solidFill>
              </a:rPr>
              <a:t>MOMENTI DELLA </a:t>
            </a:r>
            <a:r>
              <a:rPr lang="it-IT" b="1" dirty="0" smtClean="0">
                <a:solidFill>
                  <a:srgbClr val="0000FF"/>
                </a:solidFill>
              </a:rPr>
              <a:t>STORIA</a:t>
            </a:r>
            <a:br>
              <a:rPr lang="it-IT" b="1" dirty="0" smtClean="0">
                <a:solidFill>
                  <a:srgbClr val="0000FF"/>
                </a:solidFill>
              </a:rPr>
            </a:br>
            <a:endParaRPr lang="it-IT" dirty="0"/>
          </a:p>
        </p:txBody>
      </p:sp>
      <p:pic>
        <p:nvPicPr>
          <p:cNvPr id="4" name="Picture 2" descr="C:\Users\UTENTE\Desktop\foto festa\IMG_7543_D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024336" cy="2304256"/>
          </a:xfrm>
          <a:prstGeom prst="rect">
            <a:avLst/>
          </a:prstGeom>
          <a:noFill/>
        </p:spPr>
      </p:pic>
      <p:pic>
        <p:nvPicPr>
          <p:cNvPr id="5" name="Picture 3" descr="C:\Users\UTENTE\Desktop\foto festa\IMG_7546_Dx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3240360" cy="2460273"/>
          </a:xfrm>
          <a:prstGeom prst="rect">
            <a:avLst/>
          </a:prstGeom>
          <a:noFill/>
        </p:spPr>
      </p:pic>
      <p:pic>
        <p:nvPicPr>
          <p:cNvPr id="6" name="Picture 4" descr="C:\Users\UTENTE\Desktop\foto festa\IMG_7542_Dx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149080"/>
            <a:ext cx="3384376" cy="2448610"/>
          </a:xfrm>
          <a:prstGeom prst="rect">
            <a:avLst/>
          </a:prstGeom>
          <a:noFill/>
        </p:spPr>
      </p:pic>
      <p:pic>
        <p:nvPicPr>
          <p:cNvPr id="7" name="Picture 5" descr="C:\Users\UTENTE\Desktop\foto festa\IMG_7547_DxO.jpg"/>
          <p:cNvPicPr>
            <a:picLocks noChangeAspect="1" noChangeArrowheads="1"/>
          </p:cNvPicPr>
          <p:nvPr/>
        </p:nvPicPr>
        <p:blipFill>
          <a:blip r:embed="rId5" cstate="print"/>
          <a:srcRect l="12633" t="5882"/>
          <a:stretch>
            <a:fillRect/>
          </a:stretch>
        </p:blipFill>
        <p:spPr bwMode="auto">
          <a:xfrm>
            <a:off x="5364088" y="4293096"/>
            <a:ext cx="316835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foto festa\IMG_7545_D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4428659" cy="3168661"/>
          </a:xfrm>
          <a:prstGeom prst="rect">
            <a:avLst/>
          </a:prstGeom>
          <a:noFill/>
        </p:spPr>
      </p:pic>
      <p:pic>
        <p:nvPicPr>
          <p:cNvPr id="1027" name="Picture 3" descr="C:\Users\UTENTE\Desktop\foto festa\IMG_7539_Dx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4536649" cy="3216669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251520" y="1052736"/>
            <a:ext cx="331236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COME SONO </a:t>
            </a:r>
            <a:r>
              <a:rPr lang="it-IT" sz="2800" b="1" dirty="0" err="1" smtClean="0">
                <a:solidFill>
                  <a:srgbClr val="0000FF"/>
                </a:solidFill>
              </a:rPr>
              <a:t>STATI…</a:t>
            </a:r>
            <a:endParaRPr lang="it-IT" sz="2800" b="1" dirty="0">
              <a:solidFill>
                <a:srgbClr val="0000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08104" y="4437112"/>
            <a:ext cx="19442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00FF"/>
                </a:solidFill>
              </a:rPr>
              <a:t>BRAVI!!!</a:t>
            </a:r>
            <a:endParaRPr lang="it-IT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81</Words>
  <Application>Microsoft Office PowerPoint</Application>
  <PresentationFormat>Presentazione su schermo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IL PROGETTO DI LETTURA ANIMATA PER GENITORI…CONTINUA…</vt:lpstr>
      <vt:lpstr>LA STORIA E’ STATA RACCONTATA E PRESENTATA PER LA FESTA DI FINE ANNO…E’ STATO UN MOMENTO MOLTO COINVOLGENTE E DIVERTENTE PER TUTTI… BAMBINI-FAMIGLIE- DOCENTI</vt:lpstr>
      <vt:lpstr> LETTURA ANIMATA… DAI GENITORI ALCUNI MOMENTI DELLA STORIA 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PROGETTO DI LETTURA ANIMATA PER GENITORI…CONTINUA….</dc:title>
  <dc:creator>UTENTE</dc:creator>
  <cp:lastModifiedBy>UTENTE</cp:lastModifiedBy>
  <cp:revision>3</cp:revision>
  <dcterms:created xsi:type="dcterms:W3CDTF">2016-06-28T16:54:22Z</dcterms:created>
  <dcterms:modified xsi:type="dcterms:W3CDTF">2016-06-29T11:46:19Z</dcterms:modified>
</cp:coreProperties>
</file>